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9" r:id="rId3"/>
    <p:sldId id="330" r:id="rId4"/>
    <p:sldId id="331" r:id="rId5"/>
    <p:sldId id="261" r:id="rId6"/>
    <p:sldId id="272" r:id="rId7"/>
    <p:sldId id="265" r:id="rId8"/>
    <p:sldId id="267" r:id="rId9"/>
    <p:sldId id="266" r:id="rId10"/>
    <p:sldId id="259" r:id="rId11"/>
    <p:sldId id="260" r:id="rId12"/>
    <p:sldId id="268" r:id="rId13"/>
    <p:sldId id="269" r:id="rId14"/>
    <p:sldId id="270" r:id="rId15"/>
    <p:sldId id="262" r:id="rId16"/>
    <p:sldId id="257" r:id="rId17"/>
    <p:sldId id="258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271" r:id="rId7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27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3598B0-EBCE-45AD-B213-8E93C23D62F2}" type="doc">
      <dgm:prSet loTypeId="urn:microsoft.com/office/officeart/2005/8/layout/hierarchy2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A2364B-55BB-4AB1-A661-3D7EBDA20B62}">
      <dgm:prSet phldrT="[Текст]" custT="1"/>
      <dgm:spPr/>
      <dgm:t>
        <a:bodyPr/>
        <a:lstStyle/>
        <a:p>
          <a:r>
            <a:rPr lang="ru-RU" sz="3200" b="1" dirty="0" smtClean="0">
              <a:latin typeface="Arial" panose="020B0604020202020204" pitchFamily="34" charset="0"/>
              <a:cs typeface="Arial" panose="020B0604020202020204" pitchFamily="34" charset="0"/>
            </a:rPr>
            <a:t>современный</a:t>
          </a:r>
          <a:endParaRPr lang="ru-RU" sz="3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1401B3-68DF-4FEF-B5C7-4D0095C6090E}" type="parTrans" cxnId="{28650616-9E03-4AC7-B315-211AC2D4157A}">
      <dgm:prSet/>
      <dgm:spPr/>
      <dgm:t>
        <a:bodyPr/>
        <a:lstStyle/>
        <a:p>
          <a:endParaRPr lang="ru-RU"/>
        </a:p>
      </dgm:t>
    </dgm:pt>
    <dgm:pt modelId="{CEEDE382-BF18-4444-A97B-A55203EF094D}" type="sibTrans" cxnId="{28650616-9E03-4AC7-B315-211AC2D4157A}">
      <dgm:prSet/>
      <dgm:spPr/>
      <dgm:t>
        <a:bodyPr/>
        <a:lstStyle/>
        <a:p>
          <a:endParaRPr lang="ru-RU"/>
        </a:p>
      </dgm:t>
    </dgm:pt>
    <dgm:pt modelId="{2A78C3A7-29A4-49AD-98E0-C89422053366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относящийся к настоящему</a:t>
          </a:r>
          <a:r>
            <a:rPr lang="ru-RU" b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текущему </a:t>
          </a:r>
          <a:r>
            <a: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времени</a:t>
          </a:r>
          <a:endParaRPr lang="ru-RU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D5E403-FE15-452C-A245-8737AAEA5965}" type="parTrans" cxnId="{20569B8F-D3CD-4D23-8B55-E4AA4A7BD186}">
      <dgm:prSet/>
      <dgm:spPr/>
      <dgm:t>
        <a:bodyPr/>
        <a:lstStyle/>
        <a:p>
          <a:endParaRPr lang="ru-RU"/>
        </a:p>
      </dgm:t>
    </dgm:pt>
    <dgm:pt modelId="{7022D66F-1FB0-44A7-9015-493C75A95FC6}" type="sibTrans" cxnId="{20569B8F-D3CD-4D23-8B55-E4AA4A7BD186}">
      <dgm:prSet/>
      <dgm:spPr/>
      <dgm:t>
        <a:bodyPr/>
        <a:lstStyle/>
        <a:p>
          <a:endParaRPr lang="ru-RU"/>
        </a:p>
      </dgm:t>
    </dgm:pt>
    <dgm:pt modelId="{860D5C58-07AD-4D29-8349-D835405E1889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стоящий на уровне своего века, отвечающий духу и требованиям (вызовам) своего времени, достижениям науки, культуры и техники на данном этапе общественного развития </a:t>
          </a:r>
          <a:endParaRPr lang="ru-RU" b="1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FA3872-FC57-4A3C-85E3-4F2F96F421E8}" type="parTrans" cxnId="{121E3F2F-F90C-4AF9-8AE4-CDEECC06AA9F}">
      <dgm:prSet/>
      <dgm:spPr/>
      <dgm:t>
        <a:bodyPr/>
        <a:lstStyle/>
        <a:p>
          <a:endParaRPr lang="ru-RU"/>
        </a:p>
      </dgm:t>
    </dgm:pt>
    <dgm:pt modelId="{7E98BC01-2E3B-4751-BC16-98EA8089D613}" type="sibTrans" cxnId="{121E3F2F-F90C-4AF9-8AE4-CDEECC06AA9F}">
      <dgm:prSet/>
      <dgm:spPr/>
      <dgm:t>
        <a:bodyPr/>
        <a:lstStyle/>
        <a:p>
          <a:endParaRPr lang="ru-RU"/>
        </a:p>
      </dgm:t>
    </dgm:pt>
    <dgm:pt modelId="{59A730F6-E519-464F-BFBF-F9CE9B2F3951}" type="pres">
      <dgm:prSet presAssocID="{C53598B0-EBCE-45AD-B213-8E93C23D62F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D02109-17C8-46FA-B668-55FD3E04003C}" type="pres">
      <dgm:prSet presAssocID="{65A2364B-55BB-4AB1-A661-3D7EBDA20B62}" presName="root1" presStyleCnt="0"/>
      <dgm:spPr/>
    </dgm:pt>
    <dgm:pt modelId="{99CF9818-26A2-4D36-B399-1B0AFF63C976}" type="pres">
      <dgm:prSet presAssocID="{65A2364B-55BB-4AB1-A661-3D7EBDA20B62}" presName="LevelOneTextNode" presStyleLbl="node0" presStyleIdx="0" presStyleCnt="1" custScaleX="78207" custScaleY="457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1F3400-1D54-4046-870C-203D2BA3202C}" type="pres">
      <dgm:prSet presAssocID="{65A2364B-55BB-4AB1-A661-3D7EBDA20B62}" presName="level2hierChild" presStyleCnt="0"/>
      <dgm:spPr/>
    </dgm:pt>
    <dgm:pt modelId="{D6F37979-7F64-4ECA-B53E-6FB276C401A3}" type="pres">
      <dgm:prSet presAssocID="{A4D5E403-FE15-452C-A245-8737AAEA5965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048FFAF6-2C06-4418-8F88-F147CA24F900}" type="pres">
      <dgm:prSet presAssocID="{A4D5E403-FE15-452C-A245-8737AAEA5965}" presName="connTx" presStyleLbl="parChTrans1D2" presStyleIdx="0" presStyleCnt="2"/>
      <dgm:spPr/>
      <dgm:t>
        <a:bodyPr/>
        <a:lstStyle/>
        <a:p>
          <a:endParaRPr lang="ru-RU"/>
        </a:p>
      </dgm:t>
    </dgm:pt>
    <dgm:pt modelId="{9C375532-AAD8-43C5-8FB9-7F7C1D20BBD2}" type="pres">
      <dgm:prSet presAssocID="{2A78C3A7-29A4-49AD-98E0-C89422053366}" presName="root2" presStyleCnt="0"/>
      <dgm:spPr/>
    </dgm:pt>
    <dgm:pt modelId="{EF8AD8C8-5457-46C5-8234-0F6EB16B7C40}" type="pres">
      <dgm:prSet presAssocID="{2A78C3A7-29A4-49AD-98E0-C89422053366}" presName="LevelTwoTextNode" presStyleLbl="node2" presStyleIdx="0" presStyleCnt="2" custScaleY="70902" custLinFactNeighborX="-1950" custLinFactNeighborY="-30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CC7A6A-CC00-4CAA-9E49-ACA5EADC71D5}" type="pres">
      <dgm:prSet presAssocID="{2A78C3A7-29A4-49AD-98E0-C89422053366}" presName="level3hierChild" presStyleCnt="0"/>
      <dgm:spPr/>
    </dgm:pt>
    <dgm:pt modelId="{303DAB47-3E9C-41F7-A558-3C9225FDA673}" type="pres">
      <dgm:prSet presAssocID="{6AFA3872-FC57-4A3C-85E3-4F2F96F421E8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071D9A73-D1B8-429C-8196-CE072CB9D0A5}" type="pres">
      <dgm:prSet presAssocID="{6AFA3872-FC57-4A3C-85E3-4F2F96F421E8}" presName="connTx" presStyleLbl="parChTrans1D2" presStyleIdx="1" presStyleCnt="2"/>
      <dgm:spPr/>
      <dgm:t>
        <a:bodyPr/>
        <a:lstStyle/>
        <a:p>
          <a:endParaRPr lang="ru-RU"/>
        </a:p>
      </dgm:t>
    </dgm:pt>
    <dgm:pt modelId="{00B4D7EB-8012-4740-ACAD-7F46AA11556B}" type="pres">
      <dgm:prSet presAssocID="{860D5C58-07AD-4D29-8349-D835405E1889}" presName="root2" presStyleCnt="0"/>
      <dgm:spPr/>
    </dgm:pt>
    <dgm:pt modelId="{F38C06D3-D0A5-4087-8993-A89AD8B33559}" type="pres">
      <dgm:prSet presAssocID="{860D5C58-07AD-4D29-8349-D835405E1889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2C3DC9-22F1-4154-8799-835B8D75739F}" type="pres">
      <dgm:prSet presAssocID="{860D5C58-07AD-4D29-8349-D835405E1889}" presName="level3hierChild" presStyleCnt="0"/>
      <dgm:spPr/>
    </dgm:pt>
  </dgm:ptLst>
  <dgm:cxnLst>
    <dgm:cxn modelId="{6FAD10E5-B3ED-49D5-9F0F-E0282F462B4F}" type="presOf" srcId="{6AFA3872-FC57-4A3C-85E3-4F2F96F421E8}" destId="{303DAB47-3E9C-41F7-A558-3C9225FDA673}" srcOrd="0" destOrd="0" presId="urn:microsoft.com/office/officeart/2005/8/layout/hierarchy2"/>
    <dgm:cxn modelId="{20569B8F-D3CD-4D23-8B55-E4AA4A7BD186}" srcId="{65A2364B-55BB-4AB1-A661-3D7EBDA20B62}" destId="{2A78C3A7-29A4-49AD-98E0-C89422053366}" srcOrd="0" destOrd="0" parTransId="{A4D5E403-FE15-452C-A245-8737AAEA5965}" sibTransId="{7022D66F-1FB0-44A7-9015-493C75A95FC6}"/>
    <dgm:cxn modelId="{28650616-9E03-4AC7-B315-211AC2D4157A}" srcId="{C53598B0-EBCE-45AD-B213-8E93C23D62F2}" destId="{65A2364B-55BB-4AB1-A661-3D7EBDA20B62}" srcOrd="0" destOrd="0" parTransId="{361401B3-68DF-4FEF-B5C7-4D0095C6090E}" sibTransId="{CEEDE382-BF18-4444-A97B-A55203EF094D}"/>
    <dgm:cxn modelId="{C803A2CD-2B58-4EC7-AD2D-F025EFBE5670}" type="presOf" srcId="{65A2364B-55BB-4AB1-A661-3D7EBDA20B62}" destId="{99CF9818-26A2-4D36-B399-1B0AFF63C976}" srcOrd="0" destOrd="0" presId="urn:microsoft.com/office/officeart/2005/8/layout/hierarchy2"/>
    <dgm:cxn modelId="{3DAB4DC1-C55A-4322-9FF6-C86619622F27}" type="presOf" srcId="{2A78C3A7-29A4-49AD-98E0-C89422053366}" destId="{EF8AD8C8-5457-46C5-8234-0F6EB16B7C40}" srcOrd="0" destOrd="0" presId="urn:microsoft.com/office/officeart/2005/8/layout/hierarchy2"/>
    <dgm:cxn modelId="{E0DE86F8-5A66-4BD0-8FE3-7822DA714C6F}" type="presOf" srcId="{C53598B0-EBCE-45AD-B213-8E93C23D62F2}" destId="{59A730F6-E519-464F-BFBF-F9CE9B2F3951}" srcOrd="0" destOrd="0" presId="urn:microsoft.com/office/officeart/2005/8/layout/hierarchy2"/>
    <dgm:cxn modelId="{121E3F2F-F90C-4AF9-8AE4-CDEECC06AA9F}" srcId="{65A2364B-55BB-4AB1-A661-3D7EBDA20B62}" destId="{860D5C58-07AD-4D29-8349-D835405E1889}" srcOrd="1" destOrd="0" parTransId="{6AFA3872-FC57-4A3C-85E3-4F2F96F421E8}" sibTransId="{7E98BC01-2E3B-4751-BC16-98EA8089D613}"/>
    <dgm:cxn modelId="{3BFB09CE-B461-4564-8A21-9BCE09EDD237}" type="presOf" srcId="{A4D5E403-FE15-452C-A245-8737AAEA5965}" destId="{048FFAF6-2C06-4418-8F88-F147CA24F900}" srcOrd="1" destOrd="0" presId="urn:microsoft.com/office/officeart/2005/8/layout/hierarchy2"/>
    <dgm:cxn modelId="{96A9646F-AD5C-415F-9918-D4340B6FA371}" type="presOf" srcId="{A4D5E403-FE15-452C-A245-8737AAEA5965}" destId="{D6F37979-7F64-4ECA-B53E-6FB276C401A3}" srcOrd="0" destOrd="0" presId="urn:microsoft.com/office/officeart/2005/8/layout/hierarchy2"/>
    <dgm:cxn modelId="{D14B1C05-DAEE-4DE6-A6F8-2E0FD64EB6C6}" type="presOf" srcId="{6AFA3872-FC57-4A3C-85E3-4F2F96F421E8}" destId="{071D9A73-D1B8-429C-8196-CE072CB9D0A5}" srcOrd="1" destOrd="0" presId="urn:microsoft.com/office/officeart/2005/8/layout/hierarchy2"/>
    <dgm:cxn modelId="{1A19FE38-5047-4E6A-B066-286ACBC97EA8}" type="presOf" srcId="{860D5C58-07AD-4D29-8349-D835405E1889}" destId="{F38C06D3-D0A5-4087-8993-A89AD8B33559}" srcOrd="0" destOrd="0" presId="urn:microsoft.com/office/officeart/2005/8/layout/hierarchy2"/>
    <dgm:cxn modelId="{C5AFDDF4-2E1C-4A61-B96F-78135D70D146}" type="presParOf" srcId="{59A730F6-E519-464F-BFBF-F9CE9B2F3951}" destId="{CFD02109-17C8-46FA-B668-55FD3E04003C}" srcOrd="0" destOrd="0" presId="urn:microsoft.com/office/officeart/2005/8/layout/hierarchy2"/>
    <dgm:cxn modelId="{C41217DD-E6CA-4A7F-BF18-5C40B1FB0917}" type="presParOf" srcId="{CFD02109-17C8-46FA-B668-55FD3E04003C}" destId="{99CF9818-26A2-4D36-B399-1B0AFF63C976}" srcOrd="0" destOrd="0" presId="urn:microsoft.com/office/officeart/2005/8/layout/hierarchy2"/>
    <dgm:cxn modelId="{F088D26E-F1D9-4227-8938-B0B8935772F6}" type="presParOf" srcId="{CFD02109-17C8-46FA-B668-55FD3E04003C}" destId="{0F1F3400-1D54-4046-870C-203D2BA3202C}" srcOrd="1" destOrd="0" presId="urn:microsoft.com/office/officeart/2005/8/layout/hierarchy2"/>
    <dgm:cxn modelId="{EF5CE3B2-C5AF-433B-BD8C-2C8881C81F47}" type="presParOf" srcId="{0F1F3400-1D54-4046-870C-203D2BA3202C}" destId="{D6F37979-7F64-4ECA-B53E-6FB276C401A3}" srcOrd="0" destOrd="0" presId="urn:microsoft.com/office/officeart/2005/8/layout/hierarchy2"/>
    <dgm:cxn modelId="{C1BE954E-6E3C-4CD3-8033-C6A6E1C3B83E}" type="presParOf" srcId="{D6F37979-7F64-4ECA-B53E-6FB276C401A3}" destId="{048FFAF6-2C06-4418-8F88-F147CA24F900}" srcOrd="0" destOrd="0" presId="urn:microsoft.com/office/officeart/2005/8/layout/hierarchy2"/>
    <dgm:cxn modelId="{9AAA1C19-7E6C-4089-82ED-0ADB79C9DAE4}" type="presParOf" srcId="{0F1F3400-1D54-4046-870C-203D2BA3202C}" destId="{9C375532-AAD8-43C5-8FB9-7F7C1D20BBD2}" srcOrd="1" destOrd="0" presId="urn:microsoft.com/office/officeart/2005/8/layout/hierarchy2"/>
    <dgm:cxn modelId="{76735115-DDC0-449E-9F81-AE75456755EB}" type="presParOf" srcId="{9C375532-AAD8-43C5-8FB9-7F7C1D20BBD2}" destId="{EF8AD8C8-5457-46C5-8234-0F6EB16B7C40}" srcOrd="0" destOrd="0" presId="urn:microsoft.com/office/officeart/2005/8/layout/hierarchy2"/>
    <dgm:cxn modelId="{AF6F9BA4-70B1-490B-ACDD-05D30A07B5CC}" type="presParOf" srcId="{9C375532-AAD8-43C5-8FB9-7F7C1D20BBD2}" destId="{6BCC7A6A-CC00-4CAA-9E49-ACA5EADC71D5}" srcOrd="1" destOrd="0" presId="urn:microsoft.com/office/officeart/2005/8/layout/hierarchy2"/>
    <dgm:cxn modelId="{D490D34E-87F5-4EE6-9642-B4D668EC64BA}" type="presParOf" srcId="{0F1F3400-1D54-4046-870C-203D2BA3202C}" destId="{303DAB47-3E9C-41F7-A558-3C9225FDA673}" srcOrd="2" destOrd="0" presId="urn:microsoft.com/office/officeart/2005/8/layout/hierarchy2"/>
    <dgm:cxn modelId="{72FD5ACA-2A16-4EAC-A62C-0FEFA7625AC6}" type="presParOf" srcId="{303DAB47-3E9C-41F7-A558-3C9225FDA673}" destId="{071D9A73-D1B8-429C-8196-CE072CB9D0A5}" srcOrd="0" destOrd="0" presId="urn:microsoft.com/office/officeart/2005/8/layout/hierarchy2"/>
    <dgm:cxn modelId="{1436A5BF-38E2-46BE-B031-78E79BE9FECB}" type="presParOf" srcId="{0F1F3400-1D54-4046-870C-203D2BA3202C}" destId="{00B4D7EB-8012-4740-ACAD-7F46AA11556B}" srcOrd="3" destOrd="0" presId="urn:microsoft.com/office/officeart/2005/8/layout/hierarchy2"/>
    <dgm:cxn modelId="{C2075B2F-5FCB-4B37-A151-40AE902FBAA8}" type="presParOf" srcId="{00B4D7EB-8012-4740-ACAD-7F46AA11556B}" destId="{F38C06D3-D0A5-4087-8993-A89AD8B33559}" srcOrd="0" destOrd="0" presId="urn:microsoft.com/office/officeart/2005/8/layout/hierarchy2"/>
    <dgm:cxn modelId="{CE2C2C9D-3056-47D0-ADFC-94688086AD50}" type="presParOf" srcId="{00B4D7EB-8012-4740-ACAD-7F46AA11556B}" destId="{8A2C3DC9-22F1-4154-8799-835B8D75739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E8C8DB0-2D5B-43DB-8704-05B1A41C5C85}" type="doc">
      <dgm:prSet loTypeId="urn:microsoft.com/office/officeart/2005/8/layout/chevron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C9659E7D-DC71-45CB-A962-99AF72E0AD31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К-20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3D29B9-9397-4DB3-ABF9-6B35BC4349A1}" type="parTrans" cxnId="{77788E40-EB81-4198-9B31-DC336507AA6C}">
      <dgm:prSet/>
      <dgm:spPr/>
      <dgm:t>
        <a:bodyPr/>
        <a:lstStyle/>
        <a:p>
          <a:endParaRPr lang="ru-RU"/>
        </a:p>
      </dgm:t>
    </dgm:pt>
    <dgm:pt modelId="{22077092-3DCD-46A8-A84E-18D1F5740A5A}" type="sibTrans" cxnId="{77788E40-EB81-4198-9B31-DC336507AA6C}">
      <dgm:prSet/>
      <dgm:spPr/>
      <dgm:t>
        <a:bodyPr/>
        <a:lstStyle/>
        <a:p>
          <a:endParaRPr lang="ru-RU"/>
        </a:p>
      </dgm:t>
    </dgm:pt>
    <dgm:pt modelId="{E0D0F0B7-30C4-4556-8B7C-0D39B032DA12}">
      <dgm:prSet phldrT="[Текст]" custT="1"/>
      <dgm:spPr/>
      <dgm:t>
        <a:bodyPr/>
        <a:lstStyle/>
        <a:p>
          <a:pPr algn="just"/>
          <a:r>
            <a: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Осуществление дифференцированного подхода к учащимся на основе диагностики их реальных учебных возможностей  с акцентом на применение разнообразных  мер дифференцированной помощи школьникам с разным уровнем подготовки и обучаемости в течение всего урока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510745-A6FC-46D1-8897-F3AA31F1B638}" type="parTrans" cxnId="{1D48B317-BDD1-4A7A-BEA6-E237360877E7}">
      <dgm:prSet/>
      <dgm:spPr/>
      <dgm:t>
        <a:bodyPr/>
        <a:lstStyle/>
        <a:p>
          <a:endParaRPr lang="ru-RU"/>
        </a:p>
      </dgm:t>
    </dgm:pt>
    <dgm:pt modelId="{D51B2B60-C270-4056-84C4-ADACD321A088}" type="sibTrans" cxnId="{1D48B317-BDD1-4A7A-BEA6-E237360877E7}">
      <dgm:prSet/>
      <dgm:spPr/>
      <dgm:t>
        <a:bodyPr/>
        <a:lstStyle/>
        <a:p>
          <a:endParaRPr lang="ru-RU"/>
        </a:p>
      </dgm:t>
    </dgm:pt>
    <dgm:pt modelId="{BB7CB2A3-1C3B-4162-B316-B7E2227A2AFB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К-21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1EFC57-DE84-475C-AF67-60B722A0A40E}" type="parTrans" cxnId="{7708617A-946A-41A1-B63C-014F325E70E5}">
      <dgm:prSet/>
      <dgm:spPr/>
      <dgm:t>
        <a:bodyPr/>
        <a:lstStyle/>
        <a:p>
          <a:endParaRPr lang="ru-RU"/>
        </a:p>
      </dgm:t>
    </dgm:pt>
    <dgm:pt modelId="{E17ED339-E36B-4A85-808A-DEDDED09E617}" type="sibTrans" cxnId="{7708617A-946A-41A1-B63C-014F325E70E5}">
      <dgm:prSet/>
      <dgm:spPr/>
      <dgm:t>
        <a:bodyPr/>
        <a:lstStyle/>
        <a:p>
          <a:endParaRPr lang="ru-RU"/>
        </a:p>
      </dgm:t>
    </dgm:pt>
    <dgm:pt modelId="{3FD9C405-46F0-4981-8410-D2373EBFF60B}">
      <dgm:prSet phldrT="[Текст]" custT="1"/>
      <dgm:spPr/>
      <dgm:t>
        <a:bodyPr/>
        <a:lstStyle/>
        <a:p>
          <a:r>
            <a: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Специально спланированная и организованная работа по формированию метапредметных образовательных результатов учащихся в течение всего урока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3036A0-97BE-4625-AE99-689CAAD0FCAA}" type="parTrans" cxnId="{E3397816-BF64-457B-A34F-A96399B336F1}">
      <dgm:prSet/>
      <dgm:spPr/>
      <dgm:t>
        <a:bodyPr/>
        <a:lstStyle/>
        <a:p>
          <a:endParaRPr lang="ru-RU"/>
        </a:p>
      </dgm:t>
    </dgm:pt>
    <dgm:pt modelId="{24B3B8AA-8390-490F-9854-73E9227FBB26}" type="sibTrans" cxnId="{E3397816-BF64-457B-A34F-A96399B336F1}">
      <dgm:prSet/>
      <dgm:spPr/>
      <dgm:t>
        <a:bodyPr/>
        <a:lstStyle/>
        <a:p>
          <a:endParaRPr lang="ru-RU"/>
        </a:p>
      </dgm:t>
    </dgm:pt>
    <dgm:pt modelId="{BE5D2FEC-039D-4393-8AC2-E57BCF39695B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К-22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F9E508-3FDB-4A29-BF78-90EBE5491EB9}" type="parTrans" cxnId="{5C6E5810-D35C-4116-8E15-1EE4EE012B13}">
      <dgm:prSet/>
      <dgm:spPr/>
      <dgm:t>
        <a:bodyPr/>
        <a:lstStyle/>
        <a:p>
          <a:endParaRPr lang="ru-RU"/>
        </a:p>
      </dgm:t>
    </dgm:pt>
    <dgm:pt modelId="{23271CD6-CADF-4696-9148-0F73387BB4BF}" type="sibTrans" cxnId="{5C6E5810-D35C-4116-8E15-1EE4EE012B13}">
      <dgm:prSet/>
      <dgm:spPr/>
      <dgm:t>
        <a:bodyPr/>
        <a:lstStyle/>
        <a:p>
          <a:endParaRPr lang="ru-RU"/>
        </a:p>
      </dgm:t>
    </dgm:pt>
    <dgm:pt modelId="{71934689-5C23-4DCE-8DFB-FABBAA63F227}">
      <dgm:prSet phldrT="[Текст]" custT="1"/>
      <dgm:spPr/>
      <dgm:t>
        <a:bodyPr/>
        <a:lstStyle/>
        <a:p>
          <a:r>
            <a: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Доброжелательность и демократичность педагогического общения на всех этапах урока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817FE3-E06C-42DE-8363-7337A0893AB5}" type="parTrans" cxnId="{65E2E0EF-E3BF-4A10-B5A6-2CB30CE568B1}">
      <dgm:prSet/>
      <dgm:spPr/>
      <dgm:t>
        <a:bodyPr/>
        <a:lstStyle/>
        <a:p>
          <a:endParaRPr lang="ru-RU"/>
        </a:p>
      </dgm:t>
    </dgm:pt>
    <dgm:pt modelId="{34039F4C-2035-4911-9D14-0DE8AB8561DA}" type="sibTrans" cxnId="{65E2E0EF-E3BF-4A10-B5A6-2CB30CE568B1}">
      <dgm:prSet/>
      <dgm:spPr/>
      <dgm:t>
        <a:bodyPr/>
        <a:lstStyle/>
        <a:p>
          <a:endParaRPr lang="ru-RU"/>
        </a:p>
      </dgm:t>
    </dgm:pt>
    <dgm:pt modelId="{691DD78B-2442-40C5-A117-3420598B2899}">
      <dgm:prSet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К-25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CDFABC-E63C-48E5-931A-D7E80E08184D}" type="parTrans" cxnId="{6E7A1691-EC1C-4653-9A56-7EFCB899141A}">
      <dgm:prSet/>
      <dgm:spPr/>
      <dgm:t>
        <a:bodyPr/>
        <a:lstStyle/>
        <a:p>
          <a:endParaRPr lang="ru-RU"/>
        </a:p>
      </dgm:t>
    </dgm:pt>
    <dgm:pt modelId="{ADE6C63E-41AC-4D55-A0BF-B7CDAF63CD3A}" type="sibTrans" cxnId="{6E7A1691-EC1C-4653-9A56-7EFCB899141A}">
      <dgm:prSet/>
      <dgm:spPr/>
      <dgm:t>
        <a:bodyPr/>
        <a:lstStyle/>
        <a:p>
          <a:endParaRPr lang="ru-RU"/>
        </a:p>
      </dgm:t>
    </dgm:pt>
    <dgm:pt modelId="{C749B8AA-142D-4BA2-B997-F93DDB921482}">
      <dgm:prSet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К-23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6FC44E-255F-4443-8E95-CA8163C96726}" type="parTrans" cxnId="{07AA3AD6-D8D5-4C8F-8034-7EAFBDFAC129}">
      <dgm:prSet/>
      <dgm:spPr/>
      <dgm:t>
        <a:bodyPr/>
        <a:lstStyle/>
        <a:p>
          <a:endParaRPr lang="ru-RU"/>
        </a:p>
      </dgm:t>
    </dgm:pt>
    <dgm:pt modelId="{E8CAC7E4-DA60-4C62-88A4-EF8F92D27C7E}" type="sibTrans" cxnId="{07AA3AD6-D8D5-4C8F-8034-7EAFBDFAC129}">
      <dgm:prSet/>
      <dgm:spPr/>
      <dgm:t>
        <a:bodyPr/>
        <a:lstStyle/>
        <a:p>
          <a:endParaRPr lang="ru-RU"/>
        </a:p>
      </dgm:t>
    </dgm:pt>
    <dgm:pt modelId="{479D7AD6-C777-42B0-8176-9D23E9BFF0FC}">
      <dgm:prSet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К-24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B7ECF9-BF3C-4271-9180-43DA0F571962}" type="parTrans" cxnId="{EE7E4DFF-2464-49CD-A6A0-5D3B8F389129}">
      <dgm:prSet/>
      <dgm:spPr/>
      <dgm:t>
        <a:bodyPr/>
        <a:lstStyle/>
        <a:p>
          <a:endParaRPr lang="ru-RU"/>
        </a:p>
      </dgm:t>
    </dgm:pt>
    <dgm:pt modelId="{D7FEDDDE-46CE-4FEA-AD27-52F826E32CBA}" type="sibTrans" cxnId="{EE7E4DFF-2464-49CD-A6A0-5D3B8F389129}">
      <dgm:prSet/>
      <dgm:spPr/>
      <dgm:t>
        <a:bodyPr/>
        <a:lstStyle/>
        <a:p>
          <a:endParaRPr lang="ru-RU"/>
        </a:p>
      </dgm:t>
    </dgm:pt>
    <dgm:pt modelId="{B0303ACC-F3E2-4987-94A0-E50BB244E054}">
      <dgm:prSet custT="1"/>
      <dgm:spPr/>
      <dgm:t>
        <a:bodyPr/>
        <a:lstStyle/>
        <a:p>
          <a:r>
            <a: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учебного сотрудничества между участниками учебного занятия на каждом этапе урока 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3D975D-CB7C-4844-913B-12315E0C5875}" type="parTrans" cxnId="{BD1672A9-F6B3-4954-99B7-AD540A55E4CD}">
      <dgm:prSet/>
      <dgm:spPr/>
      <dgm:t>
        <a:bodyPr/>
        <a:lstStyle/>
        <a:p>
          <a:endParaRPr lang="ru-RU"/>
        </a:p>
      </dgm:t>
    </dgm:pt>
    <dgm:pt modelId="{A1B7267B-F0C7-4B3E-B816-9F3330DC7796}" type="sibTrans" cxnId="{BD1672A9-F6B3-4954-99B7-AD540A55E4CD}">
      <dgm:prSet/>
      <dgm:spPr/>
      <dgm:t>
        <a:bodyPr/>
        <a:lstStyle/>
        <a:p>
          <a:endParaRPr lang="ru-RU"/>
        </a:p>
      </dgm:t>
    </dgm:pt>
    <dgm:pt modelId="{DCEAD6E2-F595-4038-BD5C-C7ABC0DA6506}">
      <dgm:prSet custT="1"/>
      <dgm:spPr/>
      <dgm:t>
        <a:bodyPr/>
        <a:lstStyle/>
        <a:p>
          <a:r>
            <a: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реальных условий для проявления каждым учащимся самостоятельности и активности на каждом этапе урока 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2BB222-669A-4910-9795-143224041504}" type="parTrans" cxnId="{1E1DBE4F-7F6B-4C41-9B9A-ED079286DD2E}">
      <dgm:prSet/>
      <dgm:spPr/>
      <dgm:t>
        <a:bodyPr/>
        <a:lstStyle/>
        <a:p>
          <a:endParaRPr lang="ru-RU"/>
        </a:p>
      </dgm:t>
    </dgm:pt>
    <dgm:pt modelId="{EC308889-0501-4E52-91B3-4CBE49EA7A9A}" type="sibTrans" cxnId="{1E1DBE4F-7F6B-4C41-9B9A-ED079286DD2E}">
      <dgm:prSet/>
      <dgm:spPr/>
      <dgm:t>
        <a:bodyPr/>
        <a:lstStyle/>
        <a:p>
          <a:endParaRPr lang="ru-RU"/>
        </a:p>
      </dgm:t>
    </dgm:pt>
    <dgm:pt modelId="{30884493-9923-4680-B5BF-FC172C729773}">
      <dgm:prSet custT="1"/>
      <dgm:spPr/>
      <dgm:t>
        <a:bodyPr/>
        <a:lstStyle/>
        <a:p>
          <a:r>
            <a: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всего  комплекса гигиенических условий благоприятных для работы  на уроке 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4B5481-400C-4C75-92E0-483364E8454C}" type="parTrans" cxnId="{1DB052E2-7E06-432E-9723-AC7BB0B6DA7F}">
      <dgm:prSet/>
      <dgm:spPr/>
      <dgm:t>
        <a:bodyPr/>
        <a:lstStyle/>
        <a:p>
          <a:endParaRPr lang="ru-RU"/>
        </a:p>
      </dgm:t>
    </dgm:pt>
    <dgm:pt modelId="{6215990F-341F-4372-9C05-C4181168D2E2}" type="sibTrans" cxnId="{1DB052E2-7E06-432E-9723-AC7BB0B6DA7F}">
      <dgm:prSet/>
      <dgm:spPr/>
      <dgm:t>
        <a:bodyPr/>
        <a:lstStyle/>
        <a:p>
          <a:endParaRPr lang="ru-RU"/>
        </a:p>
      </dgm:t>
    </dgm:pt>
    <dgm:pt modelId="{160F1779-8567-49B2-98C1-CBD77B24CE0D}" type="pres">
      <dgm:prSet presAssocID="{5E8C8DB0-2D5B-43DB-8704-05B1A41C5C8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B36EFD-9A8E-4ADE-8F8B-5AA057676093}" type="pres">
      <dgm:prSet presAssocID="{C9659E7D-DC71-45CB-A962-99AF72E0AD31}" presName="composite" presStyleCnt="0"/>
      <dgm:spPr/>
    </dgm:pt>
    <dgm:pt modelId="{6E8B2AF2-1B50-4446-932C-D1E53416749D}" type="pres">
      <dgm:prSet presAssocID="{C9659E7D-DC71-45CB-A962-99AF72E0AD31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0136FA-BFE9-404D-B82E-D91249055596}" type="pres">
      <dgm:prSet presAssocID="{C9659E7D-DC71-45CB-A962-99AF72E0AD31}" presName="descendantText" presStyleLbl="alignAcc1" presStyleIdx="0" presStyleCnt="6" custScaleY="1181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5B8FF5-3302-4853-BBCA-8531D38E9EB6}" type="pres">
      <dgm:prSet presAssocID="{22077092-3DCD-46A8-A84E-18D1F5740A5A}" presName="sp" presStyleCnt="0"/>
      <dgm:spPr/>
    </dgm:pt>
    <dgm:pt modelId="{4D8F8CD8-CE3B-492F-8BC7-7CD3C76FA950}" type="pres">
      <dgm:prSet presAssocID="{BB7CB2A3-1C3B-4162-B316-B7E2227A2AFB}" presName="composite" presStyleCnt="0"/>
      <dgm:spPr/>
    </dgm:pt>
    <dgm:pt modelId="{9B6876C8-E704-4C30-BB0E-93A88564395F}" type="pres">
      <dgm:prSet presAssocID="{BB7CB2A3-1C3B-4162-B316-B7E2227A2AFB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B491B8-46A9-4D3D-A2A0-2D15FCF00D5C}" type="pres">
      <dgm:prSet presAssocID="{BB7CB2A3-1C3B-4162-B316-B7E2227A2AFB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8EAB24-69F1-410C-A8DF-2DEA783B1630}" type="pres">
      <dgm:prSet presAssocID="{E17ED339-E36B-4A85-808A-DEDDED09E617}" presName="sp" presStyleCnt="0"/>
      <dgm:spPr/>
    </dgm:pt>
    <dgm:pt modelId="{EE1F7248-8E67-40BA-8D6D-263DACE8F58B}" type="pres">
      <dgm:prSet presAssocID="{BE5D2FEC-039D-4393-8AC2-E57BCF39695B}" presName="composite" presStyleCnt="0"/>
      <dgm:spPr/>
    </dgm:pt>
    <dgm:pt modelId="{ACAAF031-A3F9-4E00-B856-D3FB82491B97}" type="pres">
      <dgm:prSet presAssocID="{BE5D2FEC-039D-4393-8AC2-E57BCF39695B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AAE0F7-E51F-455F-87BD-92B8BBC8818A}" type="pres">
      <dgm:prSet presAssocID="{BE5D2FEC-039D-4393-8AC2-E57BCF39695B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74F91F-9DA4-4F65-8F8D-E9545766B86B}" type="pres">
      <dgm:prSet presAssocID="{23271CD6-CADF-4696-9148-0F73387BB4BF}" presName="sp" presStyleCnt="0"/>
      <dgm:spPr/>
    </dgm:pt>
    <dgm:pt modelId="{80A76E46-6239-40A9-926F-D227A07492FF}" type="pres">
      <dgm:prSet presAssocID="{C749B8AA-142D-4BA2-B997-F93DDB921482}" presName="composite" presStyleCnt="0"/>
      <dgm:spPr/>
    </dgm:pt>
    <dgm:pt modelId="{FE6922AA-EF29-4C90-BA47-75BB5F714F6D}" type="pres">
      <dgm:prSet presAssocID="{C749B8AA-142D-4BA2-B997-F93DDB921482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4A2A46-A6EB-49CB-BEE6-FBAD8069EBE2}" type="pres">
      <dgm:prSet presAssocID="{C749B8AA-142D-4BA2-B997-F93DDB921482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AA4403-2235-465C-BAC4-BD2655AEC9A4}" type="pres">
      <dgm:prSet presAssocID="{E8CAC7E4-DA60-4C62-88A4-EF8F92D27C7E}" presName="sp" presStyleCnt="0"/>
      <dgm:spPr/>
    </dgm:pt>
    <dgm:pt modelId="{0E58591B-2C0A-4638-AAEC-09857B44E6C6}" type="pres">
      <dgm:prSet presAssocID="{479D7AD6-C777-42B0-8176-9D23E9BFF0FC}" presName="composite" presStyleCnt="0"/>
      <dgm:spPr/>
    </dgm:pt>
    <dgm:pt modelId="{59DA3B05-9D79-46A0-BA13-4C1DB165FA56}" type="pres">
      <dgm:prSet presAssocID="{479D7AD6-C777-42B0-8176-9D23E9BFF0FC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72407F-3FC7-4097-B92B-837AA31C6C99}" type="pres">
      <dgm:prSet presAssocID="{479D7AD6-C777-42B0-8176-9D23E9BFF0FC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7EF13C-F3A4-467E-A4F0-2E02B7BE4A91}" type="pres">
      <dgm:prSet presAssocID="{D7FEDDDE-46CE-4FEA-AD27-52F826E32CBA}" presName="sp" presStyleCnt="0"/>
      <dgm:spPr/>
    </dgm:pt>
    <dgm:pt modelId="{57AEF46F-07BF-44A3-BE0A-1330D16CEA52}" type="pres">
      <dgm:prSet presAssocID="{691DD78B-2442-40C5-A117-3420598B2899}" presName="composite" presStyleCnt="0"/>
      <dgm:spPr/>
    </dgm:pt>
    <dgm:pt modelId="{27B9DCFF-132F-48A7-B319-92384E630BCE}" type="pres">
      <dgm:prSet presAssocID="{691DD78B-2442-40C5-A117-3420598B2899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203F81-DA34-49BD-9ED8-4ED7B909EF0F}" type="pres">
      <dgm:prSet presAssocID="{691DD78B-2442-40C5-A117-3420598B2899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08617A-946A-41A1-B63C-014F325E70E5}" srcId="{5E8C8DB0-2D5B-43DB-8704-05B1A41C5C85}" destId="{BB7CB2A3-1C3B-4162-B316-B7E2227A2AFB}" srcOrd="1" destOrd="0" parTransId="{C21EFC57-DE84-475C-AF67-60B722A0A40E}" sibTransId="{E17ED339-E36B-4A85-808A-DEDDED09E617}"/>
    <dgm:cxn modelId="{3759BA79-4162-405B-8C90-038F3519819E}" type="presOf" srcId="{B0303ACC-F3E2-4987-94A0-E50BB244E054}" destId="{254A2A46-A6EB-49CB-BEE6-FBAD8069EBE2}" srcOrd="0" destOrd="0" presId="urn:microsoft.com/office/officeart/2005/8/layout/chevron2"/>
    <dgm:cxn modelId="{07AA3AD6-D8D5-4C8F-8034-7EAFBDFAC129}" srcId="{5E8C8DB0-2D5B-43DB-8704-05B1A41C5C85}" destId="{C749B8AA-142D-4BA2-B997-F93DDB921482}" srcOrd="3" destOrd="0" parTransId="{996FC44E-255F-4443-8E95-CA8163C96726}" sibTransId="{E8CAC7E4-DA60-4C62-88A4-EF8F92D27C7E}"/>
    <dgm:cxn modelId="{4B7AA388-1C92-4A34-9CE1-28867454150B}" type="presOf" srcId="{3FD9C405-46F0-4981-8410-D2373EBFF60B}" destId="{3AB491B8-46A9-4D3D-A2A0-2D15FCF00D5C}" srcOrd="0" destOrd="0" presId="urn:microsoft.com/office/officeart/2005/8/layout/chevron2"/>
    <dgm:cxn modelId="{65E2E0EF-E3BF-4A10-B5A6-2CB30CE568B1}" srcId="{BE5D2FEC-039D-4393-8AC2-E57BCF39695B}" destId="{71934689-5C23-4DCE-8DFB-FABBAA63F227}" srcOrd="0" destOrd="0" parTransId="{D3817FE3-E06C-42DE-8363-7337A0893AB5}" sibTransId="{34039F4C-2035-4911-9D14-0DE8AB8561DA}"/>
    <dgm:cxn modelId="{77788E40-EB81-4198-9B31-DC336507AA6C}" srcId="{5E8C8DB0-2D5B-43DB-8704-05B1A41C5C85}" destId="{C9659E7D-DC71-45CB-A962-99AF72E0AD31}" srcOrd="0" destOrd="0" parTransId="{613D29B9-9397-4DB3-ABF9-6B35BC4349A1}" sibTransId="{22077092-3DCD-46A8-A84E-18D1F5740A5A}"/>
    <dgm:cxn modelId="{1B39270E-1A49-46ED-946A-BD2D0D876F9B}" type="presOf" srcId="{BB7CB2A3-1C3B-4162-B316-B7E2227A2AFB}" destId="{9B6876C8-E704-4C30-BB0E-93A88564395F}" srcOrd="0" destOrd="0" presId="urn:microsoft.com/office/officeart/2005/8/layout/chevron2"/>
    <dgm:cxn modelId="{DA93EE85-F8F5-4ED8-9E62-CA80E16ED539}" type="presOf" srcId="{BE5D2FEC-039D-4393-8AC2-E57BCF39695B}" destId="{ACAAF031-A3F9-4E00-B856-D3FB82491B97}" srcOrd="0" destOrd="0" presId="urn:microsoft.com/office/officeart/2005/8/layout/chevron2"/>
    <dgm:cxn modelId="{5C6E5810-D35C-4116-8E15-1EE4EE012B13}" srcId="{5E8C8DB0-2D5B-43DB-8704-05B1A41C5C85}" destId="{BE5D2FEC-039D-4393-8AC2-E57BCF39695B}" srcOrd="2" destOrd="0" parTransId="{87F9E508-3FDB-4A29-BF78-90EBE5491EB9}" sibTransId="{23271CD6-CADF-4696-9148-0F73387BB4BF}"/>
    <dgm:cxn modelId="{6783C17E-5A96-4417-BFD1-926A61CCBA2B}" type="presOf" srcId="{479D7AD6-C777-42B0-8176-9D23E9BFF0FC}" destId="{59DA3B05-9D79-46A0-BA13-4C1DB165FA56}" srcOrd="0" destOrd="0" presId="urn:microsoft.com/office/officeart/2005/8/layout/chevron2"/>
    <dgm:cxn modelId="{6E7A1691-EC1C-4653-9A56-7EFCB899141A}" srcId="{5E8C8DB0-2D5B-43DB-8704-05B1A41C5C85}" destId="{691DD78B-2442-40C5-A117-3420598B2899}" srcOrd="5" destOrd="0" parTransId="{03CDFABC-E63C-48E5-931A-D7E80E08184D}" sibTransId="{ADE6C63E-41AC-4D55-A0BF-B7CDAF63CD3A}"/>
    <dgm:cxn modelId="{DC7C4D85-5A01-40A4-8D27-558081B7D65D}" type="presOf" srcId="{C9659E7D-DC71-45CB-A962-99AF72E0AD31}" destId="{6E8B2AF2-1B50-4446-932C-D1E53416749D}" srcOrd="0" destOrd="0" presId="urn:microsoft.com/office/officeart/2005/8/layout/chevron2"/>
    <dgm:cxn modelId="{1D48B317-BDD1-4A7A-BEA6-E237360877E7}" srcId="{C9659E7D-DC71-45CB-A962-99AF72E0AD31}" destId="{E0D0F0B7-30C4-4556-8B7C-0D39B032DA12}" srcOrd="0" destOrd="0" parTransId="{3D510745-A6FC-46D1-8897-F3AA31F1B638}" sibTransId="{D51B2B60-C270-4056-84C4-ADACD321A088}"/>
    <dgm:cxn modelId="{E89C0BC0-94BE-47E8-9C6B-ACA608548CDF}" type="presOf" srcId="{30884493-9923-4680-B5BF-FC172C729773}" destId="{53203F81-DA34-49BD-9ED8-4ED7B909EF0F}" srcOrd="0" destOrd="0" presId="urn:microsoft.com/office/officeart/2005/8/layout/chevron2"/>
    <dgm:cxn modelId="{E39A7965-0185-4A90-99C2-2769EC0B3324}" type="presOf" srcId="{71934689-5C23-4DCE-8DFB-FABBAA63F227}" destId="{16AAE0F7-E51F-455F-87BD-92B8BBC8818A}" srcOrd="0" destOrd="0" presId="urn:microsoft.com/office/officeart/2005/8/layout/chevron2"/>
    <dgm:cxn modelId="{B3D66868-2EC9-48E2-9C39-2D739849AED8}" type="presOf" srcId="{E0D0F0B7-30C4-4556-8B7C-0D39B032DA12}" destId="{200136FA-BFE9-404D-B82E-D91249055596}" srcOrd="0" destOrd="0" presId="urn:microsoft.com/office/officeart/2005/8/layout/chevron2"/>
    <dgm:cxn modelId="{BD1672A9-F6B3-4954-99B7-AD540A55E4CD}" srcId="{C749B8AA-142D-4BA2-B997-F93DDB921482}" destId="{B0303ACC-F3E2-4987-94A0-E50BB244E054}" srcOrd="0" destOrd="0" parTransId="{B13D975D-CB7C-4844-913B-12315E0C5875}" sibTransId="{A1B7267B-F0C7-4B3E-B816-9F3330DC7796}"/>
    <dgm:cxn modelId="{FDEF688E-D1AF-4DA0-AABB-FEA82807B557}" type="presOf" srcId="{691DD78B-2442-40C5-A117-3420598B2899}" destId="{27B9DCFF-132F-48A7-B319-92384E630BCE}" srcOrd="0" destOrd="0" presId="urn:microsoft.com/office/officeart/2005/8/layout/chevron2"/>
    <dgm:cxn modelId="{E3397816-BF64-457B-A34F-A96399B336F1}" srcId="{BB7CB2A3-1C3B-4162-B316-B7E2227A2AFB}" destId="{3FD9C405-46F0-4981-8410-D2373EBFF60B}" srcOrd="0" destOrd="0" parTransId="{E73036A0-97BE-4625-AE99-689CAAD0FCAA}" sibTransId="{24B3B8AA-8390-490F-9854-73E9227FBB26}"/>
    <dgm:cxn modelId="{4670030A-2A07-4FB8-A8E6-F5F88BFA5AC1}" type="presOf" srcId="{5E8C8DB0-2D5B-43DB-8704-05B1A41C5C85}" destId="{160F1779-8567-49B2-98C1-CBD77B24CE0D}" srcOrd="0" destOrd="0" presId="urn:microsoft.com/office/officeart/2005/8/layout/chevron2"/>
    <dgm:cxn modelId="{580E2EFC-05F5-4366-93AD-7F01F9C51BD9}" type="presOf" srcId="{C749B8AA-142D-4BA2-B997-F93DDB921482}" destId="{FE6922AA-EF29-4C90-BA47-75BB5F714F6D}" srcOrd="0" destOrd="0" presId="urn:microsoft.com/office/officeart/2005/8/layout/chevron2"/>
    <dgm:cxn modelId="{1E1DBE4F-7F6B-4C41-9B9A-ED079286DD2E}" srcId="{479D7AD6-C777-42B0-8176-9D23E9BFF0FC}" destId="{DCEAD6E2-F595-4038-BD5C-C7ABC0DA6506}" srcOrd="0" destOrd="0" parTransId="{A72BB222-669A-4910-9795-143224041504}" sibTransId="{EC308889-0501-4E52-91B3-4CBE49EA7A9A}"/>
    <dgm:cxn modelId="{1DB052E2-7E06-432E-9723-AC7BB0B6DA7F}" srcId="{691DD78B-2442-40C5-A117-3420598B2899}" destId="{30884493-9923-4680-B5BF-FC172C729773}" srcOrd="0" destOrd="0" parTransId="{ED4B5481-400C-4C75-92E0-483364E8454C}" sibTransId="{6215990F-341F-4372-9C05-C4181168D2E2}"/>
    <dgm:cxn modelId="{EE7E4DFF-2464-49CD-A6A0-5D3B8F389129}" srcId="{5E8C8DB0-2D5B-43DB-8704-05B1A41C5C85}" destId="{479D7AD6-C777-42B0-8176-9D23E9BFF0FC}" srcOrd="4" destOrd="0" parTransId="{D3B7ECF9-BF3C-4271-9180-43DA0F571962}" sibTransId="{D7FEDDDE-46CE-4FEA-AD27-52F826E32CBA}"/>
    <dgm:cxn modelId="{520869DA-412E-4230-B4A9-F9BD5948E5B5}" type="presOf" srcId="{DCEAD6E2-F595-4038-BD5C-C7ABC0DA6506}" destId="{DE72407F-3FC7-4097-B92B-837AA31C6C99}" srcOrd="0" destOrd="0" presId="urn:microsoft.com/office/officeart/2005/8/layout/chevron2"/>
    <dgm:cxn modelId="{54ECF72B-0245-46F5-8C64-8D3DC8D96560}" type="presParOf" srcId="{160F1779-8567-49B2-98C1-CBD77B24CE0D}" destId="{48B36EFD-9A8E-4ADE-8F8B-5AA057676093}" srcOrd="0" destOrd="0" presId="urn:microsoft.com/office/officeart/2005/8/layout/chevron2"/>
    <dgm:cxn modelId="{3C07C84A-E730-4636-AE7A-4FC619091FC4}" type="presParOf" srcId="{48B36EFD-9A8E-4ADE-8F8B-5AA057676093}" destId="{6E8B2AF2-1B50-4446-932C-D1E53416749D}" srcOrd="0" destOrd="0" presId="urn:microsoft.com/office/officeart/2005/8/layout/chevron2"/>
    <dgm:cxn modelId="{BEB0377B-B6CC-43DA-ABBA-FE440F1DB324}" type="presParOf" srcId="{48B36EFD-9A8E-4ADE-8F8B-5AA057676093}" destId="{200136FA-BFE9-404D-B82E-D91249055596}" srcOrd="1" destOrd="0" presId="urn:microsoft.com/office/officeart/2005/8/layout/chevron2"/>
    <dgm:cxn modelId="{8E7DA222-F99E-45F5-9793-508EAF56BDE0}" type="presParOf" srcId="{160F1779-8567-49B2-98C1-CBD77B24CE0D}" destId="{D25B8FF5-3302-4853-BBCA-8531D38E9EB6}" srcOrd="1" destOrd="0" presId="urn:microsoft.com/office/officeart/2005/8/layout/chevron2"/>
    <dgm:cxn modelId="{9712396B-A670-4F95-9C51-32D336BD6FD3}" type="presParOf" srcId="{160F1779-8567-49B2-98C1-CBD77B24CE0D}" destId="{4D8F8CD8-CE3B-492F-8BC7-7CD3C76FA950}" srcOrd="2" destOrd="0" presId="urn:microsoft.com/office/officeart/2005/8/layout/chevron2"/>
    <dgm:cxn modelId="{6E73DC30-C956-427F-989F-6F02EA763FC8}" type="presParOf" srcId="{4D8F8CD8-CE3B-492F-8BC7-7CD3C76FA950}" destId="{9B6876C8-E704-4C30-BB0E-93A88564395F}" srcOrd="0" destOrd="0" presId="urn:microsoft.com/office/officeart/2005/8/layout/chevron2"/>
    <dgm:cxn modelId="{36BAD1E9-4F1D-4B37-BC96-48835187D45E}" type="presParOf" srcId="{4D8F8CD8-CE3B-492F-8BC7-7CD3C76FA950}" destId="{3AB491B8-46A9-4D3D-A2A0-2D15FCF00D5C}" srcOrd="1" destOrd="0" presId="urn:microsoft.com/office/officeart/2005/8/layout/chevron2"/>
    <dgm:cxn modelId="{7E39F256-6ABF-4BCC-AFB2-9D94F2523B70}" type="presParOf" srcId="{160F1779-8567-49B2-98C1-CBD77B24CE0D}" destId="{2D8EAB24-69F1-410C-A8DF-2DEA783B1630}" srcOrd="3" destOrd="0" presId="urn:microsoft.com/office/officeart/2005/8/layout/chevron2"/>
    <dgm:cxn modelId="{4AFEEE3B-FE84-49BA-8E94-112E85CF86F3}" type="presParOf" srcId="{160F1779-8567-49B2-98C1-CBD77B24CE0D}" destId="{EE1F7248-8E67-40BA-8D6D-263DACE8F58B}" srcOrd="4" destOrd="0" presId="urn:microsoft.com/office/officeart/2005/8/layout/chevron2"/>
    <dgm:cxn modelId="{8610AB9B-D181-4DCB-9E97-AB2BA27410D0}" type="presParOf" srcId="{EE1F7248-8E67-40BA-8D6D-263DACE8F58B}" destId="{ACAAF031-A3F9-4E00-B856-D3FB82491B97}" srcOrd="0" destOrd="0" presId="urn:microsoft.com/office/officeart/2005/8/layout/chevron2"/>
    <dgm:cxn modelId="{3BAD6F80-F529-41A2-84D0-D326B35C5F7A}" type="presParOf" srcId="{EE1F7248-8E67-40BA-8D6D-263DACE8F58B}" destId="{16AAE0F7-E51F-455F-87BD-92B8BBC8818A}" srcOrd="1" destOrd="0" presId="urn:microsoft.com/office/officeart/2005/8/layout/chevron2"/>
    <dgm:cxn modelId="{42F8C5D2-6006-4CD8-8ADF-5903F1D9AD71}" type="presParOf" srcId="{160F1779-8567-49B2-98C1-CBD77B24CE0D}" destId="{2C74F91F-9DA4-4F65-8F8D-E9545766B86B}" srcOrd="5" destOrd="0" presId="urn:microsoft.com/office/officeart/2005/8/layout/chevron2"/>
    <dgm:cxn modelId="{8502ADAF-F070-4109-92CE-620D2FF1EA92}" type="presParOf" srcId="{160F1779-8567-49B2-98C1-CBD77B24CE0D}" destId="{80A76E46-6239-40A9-926F-D227A07492FF}" srcOrd="6" destOrd="0" presId="urn:microsoft.com/office/officeart/2005/8/layout/chevron2"/>
    <dgm:cxn modelId="{8F0AAED6-D999-40F1-A771-8A39FA0E4C7E}" type="presParOf" srcId="{80A76E46-6239-40A9-926F-D227A07492FF}" destId="{FE6922AA-EF29-4C90-BA47-75BB5F714F6D}" srcOrd="0" destOrd="0" presId="urn:microsoft.com/office/officeart/2005/8/layout/chevron2"/>
    <dgm:cxn modelId="{898D784C-4675-435C-8763-3737088EFD5A}" type="presParOf" srcId="{80A76E46-6239-40A9-926F-D227A07492FF}" destId="{254A2A46-A6EB-49CB-BEE6-FBAD8069EBE2}" srcOrd="1" destOrd="0" presId="urn:microsoft.com/office/officeart/2005/8/layout/chevron2"/>
    <dgm:cxn modelId="{98EFFE2A-64D1-40D5-9BFB-DCB4D102F2E8}" type="presParOf" srcId="{160F1779-8567-49B2-98C1-CBD77B24CE0D}" destId="{50AA4403-2235-465C-BAC4-BD2655AEC9A4}" srcOrd="7" destOrd="0" presId="urn:microsoft.com/office/officeart/2005/8/layout/chevron2"/>
    <dgm:cxn modelId="{C911CE0E-408E-40BE-ACC1-BF378C74B230}" type="presParOf" srcId="{160F1779-8567-49B2-98C1-CBD77B24CE0D}" destId="{0E58591B-2C0A-4638-AAEC-09857B44E6C6}" srcOrd="8" destOrd="0" presId="urn:microsoft.com/office/officeart/2005/8/layout/chevron2"/>
    <dgm:cxn modelId="{5FDC4668-CB19-41BA-B2EC-E5F60E0D17A2}" type="presParOf" srcId="{0E58591B-2C0A-4638-AAEC-09857B44E6C6}" destId="{59DA3B05-9D79-46A0-BA13-4C1DB165FA56}" srcOrd="0" destOrd="0" presId="urn:microsoft.com/office/officeart/2005/8/layout/chevron2"/>
    <dgm:cxn modelId="{2904743A-3510-4004-86A8-638FA4DEECCF}" type="presParOf" srcId="{0E58591B-2C0A-4638-AAEC-09857B44E6C6}" destId="{DE72407F-3FC7-4097-B92B-837AA31C6C99}" srcOrd="1" destOrd="0" presId="urn:microsoft.com/office/officeart/2005/8/layout/chevron2"/>
    <dgm:cxn modelId="{0D2C2608-1B3E-40CA-B6A4-E6EC402C832E}" type="presParOf" srcId="{160F1779-8567-49B2-98C1-CBD77B24CE0D}" destId="{5F7EF13C-F3A4-467E-A4F0-2E02B7BE4A91}" srcOrd="9" destOrd="0" presId="urn:microsoft.com/office/officeart/2005/8/layout/chevron2"/>
    <dgm:cxn modelId="{CE86008D-B355-4B8E-9E67-965937E77D30}" type="presParOf" srcId="{160F1779-8567-49B2-98C1-CBD77B24CE0D}" destId="{57AEF46F-07BF-44A3-BE0A-1330D16CEA52}" srcOrd="10" destOrd="0" presId="urn:microsoft.com/office/officeart/2005/8/layout/chevron2"/>
    <dgm:cxn modelId="{DAA82752-9FF3-4FBE-9717-3F8EAB614119}" type="presParOf" srcId="{57AEF46F-07BF-44A3-BE0A-1330D16CEA52}" destId="{27B9DCFF-132F-48A7-B319-92384E630BCE}" srcOrd="0" destOrd="0" presId="urn:microsoft.com/office/officeart/2005/8/layout/chevron2"/>
    <dgm:cxn modelId="{C8CE73A5-5A72-4F70-BCF1-6F8928385E5F}" type="presParOf" srcId="{57AEF46F-07BF-44A3-BE0A-1330D16CEA52}" destId="{53203F81-DA34-49BD-9ED8-4ED7B909EF0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E8C8DB0-2D5B-43DB-8704-05B1A41C5C85}" type="doc">
      <dgm:prSet loTypeId="urn:microsoft.com/office/officeart/2005/8/layout/chevron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C9659E7D-DC71-45CB-A962-99AF72E0AD31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К-26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3D29B9-9397-4DB3-ABF9-6B35BC4349A1}" type="parTrans" cxnId="{77788E40-EB81-4198-9B31-DC336507AA6C}">
      <dgm:prSet/>
      <dgm:spPr/>
      <dgm:t>
        <a:bodyPr/>
        <a:lstStyle/>
        <a:p>
          <a:endParaRPr lang="ru-RU"/>
        </a:p>
      </dgm:t>
    </dgm:pt>
    <dgm:pt modelId="{22077092-3DCD-46A8-A84E-18D1F5740A5A}" type="sibTrans" cxnId="{77788E40-EB81-4198-9B31-DC336507AA6C}">
      <dgm:prSet/>
      <dgm:spPr/>
      <dgm:t>
        <a:bodyPr/>
        <a:lstStyle/>
        <a:p>
          <a:endParaRPr lang="ru-RU"/>
        </a:p>
      </dgm:t>
    </dgm:pt>
    <dgm:pt modelId="{E0D0F0B7-30C4-4556-8B7C-0D39B032DA12}">
      <dgm:prSet phldrT="[Текст]" custT="1"/>
      <dgm:spPr/>
      <dgm:t>
        <a:bodyPr/>
        <a:lstStyle/>
        <a:p>
          <a:pPr algn="just"/>
          <a:r>
            <a: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Сочетание контроля с самоконтролем и взаимоконтролем  результатов деятельности с применением современных форм и средств 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510745-A6FC-46D1-8897-F3AA31F1B638}" type="parTrans" cxnId="{1D48B317-BDD1-4A7A-BEA6-E237360877E7}">
      <dgm:prSet/>
      <dgm:spPr/>
      <dgm:t>
        <a:bodyPr/>
        <a:lstStyle/>
        <a:p>
          <a:endParaRPr lang="ru-RU"/>
        </a:p>
      </dgm:t>
    </dgm:pt>
    <dgm:pt modelId="{D51B2B60-C270-4056-84C4-ADACD321A088}" type="sibTrans" cxnId="{1D48B317-BDD1-4A7A-BEA6-E237360877E7}">
      <dgm:prSet/>
      <dgm:spPr/>
      <dgm:t>
        <a:bodyPr/>
        <a:lstStyle/>
        <a:p>
          <a:endParaRPr lang="ru-RU"/>
        </a:p>
      </dgm:t>
    </dgm:pt>
    <dgm:pt modelId="{BB7CB2A3-1C3B-4162-B316-B7E2227A2AFB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К-27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1EFC57-DE84-475C-AF67-60B722A0A40E}" type="parTrans" cxnId="{7708617A-946A-41A1-B63C-014F325E70E5}">
      <dgm:prSet/>
      <dgm:spPr/>
      <dgm:t>
        <a:bodyPr/>
        <a:lstStyle/>
        <a:p>
          <a:endParaRPr lang="ru-RU"/>
        </a:p>
      </dgm:t>
    </dgm:pt>
    <dgm:pt modelId="{E17ED339-E36B-4A85-808A-DEDDED09E617}" type="sibTrans" cxnId="{7708617A-946A-41A1-B63C-014F325E70E5}">
      <dgm:prSet/>
      <dgm:spPr/>
      <dgm:t>
        <a:bodyPr/>
        <a:lstStyle/>
        <a:p>
          <a:endParaRPr lang="ru-RU"/>
        </a:p>
      </dgm:t>
    </dgm:pt>
    <dgm:pt modelId="{3FD9C405-46F0-4981-8410-D2373EBFF60B}">
      <dgm:prSet phldrT="[Текст]"/>
      <dgm:spPr/>
      <dgm:t>
        <a:bodyPr/>
        <a:lstStyle/>
        <a:p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рефлексии образовательных результатов относительно всех поставленных целей и задач 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3036A0-97BE-4625-AE99-689CAAD0FCAA}" type="parTrans" cxnId="{E3397816-BF64-457B-A34F-A96399B336F1}">
      <dgm:prSet/>
      <dgm:spPr/>
      <dgm:t>
        <a:bodyPr/>
        <a:lstStyle/>
        <a:p>
          <a:endParaRPr lang="ru-RU"/>
        </a:p>
      </dgm:t>
    </dgm:pt>
    <dgm:pt modelId="{24B3B8AA-8390-490F-9854-73E9227FBB26}" type="sibTrans" cxnId="{E3397816-BF64-457B-A34F-A96399B336F1}">
      <dgm:prSet/>
      <dgm:spPr/>
      <dgm:t>
        <a:bodyPr/>
        <a:lstStyle/>
        <a:p>
          <a:endParaRPr lang="ru-RU"/>
        </a:p>
      </dgm:t>
    </dgm:pt>
    <dgm:pt modelId="{BE5D2FEC-039D-4393-8AC2-E57BCF39695B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К-28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F9E508-3FDB-4A29-BF78-90EBE5491EB9}" type="parTrans" cxnId="{5C6E5810-D35C-4116-8E15-1EE4EE012B13}">
      <dgm:prSet/>
      <dgm:spPr/>
      <dgm:t>
        <a:bodyPr/>
        <a:lstStyle/>
        <a:p>
          <a:endParaRPr lang="ru-RU"/>
        </a:p>
      </dgm:t>
    </dgm:pt>
    <dgm:pt modelId="{23271CD6-CADF-4696-9148-0F73387BB4BF}" type="sibTrans" cxnId="{5C6E5810-D35C-4116-8E15-1EE4EE012B13}">
      <dgm:prSet/>
      <dgm:spPr/>
      <dgm:t>
        <a:bodyPr/>
        <a:lstStyle/>
        <a:p>
          <a:endParaRPr lang="ru-RU"/>
        </a:p>
      </dgm:t>
    </dgm:pt>
    <dgm:pt modelId="{71934689-5C23-4DCE-8DFB-FABBAA63F227}">
      <dgm:prSet phldrT="[Текст]"/>
      <dgm:spPr/>
      <dgm:t>
        <a:bodyPr/>
        <a:lstStyle/>
        <a:p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Сочетание критериальной системно-уровневой оценки с самооценкой образовательных достижений учащихся 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817FE3-E06C-42DE-8363-7337A0893AB5}" type="parTrans" cxnId="{65E2E0EF-E3BF-4A10-B5A6-2CB30CE568B1}">
      <dgm:prSet/>
      <dgm:spPr/>
      <dgm:t>
        <a:bodyPr/>
        <a:lstStyle/>
        <a:p>
          <a:endParaRPr lang="ru-RU"/>
        </a:p>
      </dgm:t>
    </dgm:pt>
    <dgm:pt modelId="{34039F4C-2035-4911-9D14-0DE8AB8561DA}" type="sibTrans" cxnId="{65E2E0EF-E3BF-4A10-B5A6-2CB30CE568B1}">
      <dgm:prSet/>
      <dgm:spPr/>
      <dgm:t>
        <a:bodyPr/>
        <a:lstStyle/>
        <a:p>
          <a:endParaRPr lang="ru-RU"/>
        </a:p>
      </dgm:t>
    </dgm:pt>
    <dgm:pt modelId="{691DD78B-2442-40C5-A117-3420598B2899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К-30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CDFABC-E63C-48E5-931A-D7E80E08184D}" type="parTrans" cxnId="{6E7A1691-EC1C-4653-9A56-7EFCB899141A}">
      <dgm:prSet/>
      <dgm:spPr/>
      <dgm:t>
        <a:bodyPr/>
        <a:lstStyle/>
        <a:p>
          <a:endParaRPr lang="ru-RU"/>
        </a:p>
      </dgm:t>
    </dgm:pt>
    <dgm:pt modelId="{ADE6C63E-41AC-4D55-A0BF-B7CDAF63CD3A}" type="sibTrans" cxnId="{6E7A1691-EC1C-4653-9A56-7EFCB899141A}">
      <dgm:prSet/>
      <dgm:spPr/>
      <dgm:t>
        <a:bodyPr/>
        <a:lstStyle/>
        <a:p>
          <a:endParaRPr lang="ru-RU"/>
        </a:p>
      </dgm:t>
    </dgm:pt>
    <dgm:pt modelId="{C749B8AA-142D-4BA2-B997-F93DDB921482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К-29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6FC44E-255F-4443-8E95-CA8163C96726}" type="parTrans" cxnId="{07AA3AD6-D8D5-4C8F-8034-7EAFBDFAC129}">
      <dgm:prSet/>
      <dgm:spPr/>
      <dgm:t>
        <a:bodyPr/>
        <a:lstStyle/>
        <a:p>
          <a:endParaRPr lang="ru-RU"/>
        </a:p>
      </dgm:t>
    </dgm:pt>
    <dgm:pt modelId="{E8CAC7E4-DA60-4C62-88A4-EF8F92D27C7E}" type="sibTrans" cxnId="{07AA3AD6-D8D5-4C8F-8034-7EAFBDFAC129}">
      <dgm:prSet/>
      <dgm:spPr/>
      <dgm:t>
        <a:bodyPr/>
        <a:lstStyle/>
        <a:p>
          <a:endParaRPr lang="ru-RU"/>
        </a:p>
      </dgm:t>
    </dgm:pt>
    <dgm:pt modelId="{2456272F-52C1-4643-A5E1-D26997F4E7DF}">
      <dgm:prSet custT="1"/>
      <dgm:spPr/>
      <dgm:t>
        <a:bodyPr/>
        <a:lstStyle/>
        <a:p>
          <a:r>
            <a: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формирующей оценки учебно-познавательной деятельности учащихся с помощью различных визуализированных средств на каждом этапе урока 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E8F383-4E85-4FAA-9054-812D4D3926E2}" type="parTrans" cxnId="{741B7F0A-FAD5-422B-A30C-C1227482AD14}">
      <dgm:prSet/>
      <dgm:spPr/>
      <dgm:t>
        <a:bodyPr/>
        <a:lstStyle/>
        <a:p>
          <a:endParaRPr lang="ru-RU"/>
        </a:p>
      </dgm:t>
    </dgm:pt>
    <dgm:pt modelId="{0A48241D-6BC5-4CB8-9166-FF3004EA3276}" type="sibTrans" cxnId="{741B7F0A-FAD5-422B-A30C-C1227482AD14}">
      <dgm:prSet/>
      <dgm:spPr/>
      <dgm:t>
        <a:bodyPr/>
        <a:lstStyle/>
        <a:p>
          <a:endParaRPr lang="ru-RU"/>
        </a:p>
      </dgm:t>
    </dgm:pt>
    <dgm:pt modelId="{74AD4D8C-68D7-43A1-ACF8-12AEE456A595}">
      <dgm:prSet custT="1"/>
      <dgm:spPr/>
      <dgm:t>
        <a:bodyPr/>
        <a:lstStyle/>
        <a:p>
          <a:r>
            <a: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Достижение всеми учащимися запланированных образовательных результатов 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A7FFBC-999A-47F3-B59A-D8CA7DB19F14}" type="parTrans" cxnId="{6D8AA1BA-3751-4C26-B93F-F9AB44A73D99}">
      <dgm:prSet/>
      <dgm:spPr/>
      <dgm:t>
        <a:bodyPr/>
        <a:lstStyle/>
        <a:p>
          <a:endParaRPr lang="ru-RU"/>
        </a:p>
      </dgm:t>
    </dgm:pt>
    <dgm:pt modelId="{85D30207-5FD9-4C09-B4C5-1525FA290BF1}" type="sibTrans" cxnId="{6D8AA1BA-3751-4C26-B93F-F9AB44A73D99}">
      <dgm:prSet/>
      <dgm:spPr/>
      <dgm:t>
        <a:bodyPr/>
        <a:lstStyle/>
        <a:p>
          <a:endParaRPr lang="ru-RU"/>
        </a:p>
      </dgm:t>
    </dgm:pt>
    <dgm:pt modelId="{160F1779-8567-49B2-98C1-CBD77B24CE0D}" type="pres">
      <dgm:prSet presAssocID="{5E8C8DB0-2D5B-43DB-8704-05B1A41C5C8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B36EFD-9A8E-4ADE-8F8B-5AA057676093}" type="pres">
      <dgm:prSet presAssocID="{C9659E7D-DC71-45CB-A962-99AF72E0AD31}" presName="composite" presStyleCnt="0"/>
      <dgm:spPr/>
    </dgm:pt>
    <dgm:pt modelId="{6E8B2AF2-1B50-4446-932C-D1E53416749D}" type="pres">
      <dgm:prSet presAssocID="{C9659E7D-DC71-45CB-A962-99AF72E0AD31}" presName="parentText" presStyleLbl="alignNode1" presStyleIdx="0" presStyleCnt="5" custLinFactNeighborY="60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0136FA-BFE9-404D-B82E-D91249055596}" type="pres">
      <dgm:prSet presAssocID="{C9659E7D-DC71-45CB-A962-99AF72E0AD31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5B8FF5-3302-4853-BBCA-8531D38E9EB6}" type="pres">
      <dgm:prSet presAssocID="{22077092-3DCD-46A8-A84E-18D1F5740A5A}" presName="sp" presStyleCnt="0"/>
      <dgm:spPr/>
    </dgm:pt>
    <dgm:pt modelId="{4D8F8CD8-CE3B-492F-8BC7-7CD3C76FA950}" type="pres">
      <dgm:prSet presAssocID="{BB7CB2A3-1C3B-4162-B316-B7E2227A2AFB}" presName="composite" presStyleCnt="0"/>
      <dgm:spPr/>
    </dgm:pt>
    <dgm:pt modelId="{9B6876C8-E704-4C30-BB0E-93A88564395F}" type="pres">
      <dgm:prSet presAssocID="{BB7CB2A3-1C3B-4162-B316-B7E2227A2AFB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B491B8-46A9-4D3D-A2A0-2D15FCF00D5C}" type="pres">
      <dgm:prSet presAssocID="{BB7CB2A3-1C3B-4162-B316-B7E2227A2AFB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8EAB24-69F1-410C-A8DF-2DEA783B1630}" type="pres">
      <dgm:prSet presAssocID="{E17ED339-E36B-4A85-808A-DEDDED09E617}" presName="sp" presStyleCnt="0"/>
      <dgm:spPr/>
    </dgm:pt>
    <dgm:pt modelId="{EE1F7248-8E67-40BA-8D6D-263DACE8F58B}" type="pres">
      <dgm:prSet presAssocID="{BE5D2FEC-039D-4393-8AC2-E57BCF39695B}" presName="composite" presStyleCnt="0"/>
      <dgm:spPr/>
    </dgm:pt>
    <dgm:pt modelId="{ACAAF031-A3F9-4E00-B856-D3FB82491B97}" type="pres">
      <dgm:prSet presAssocID="{BE5D2FEC-039D-4393-8AC2-E57BCF39695B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AAE0F7-E51F-455F-87BD-92B8BBC8818A}" type="pres">
      <dgm:prSet presAssocID="{BE5D2FEC-039D-4393-8AC2-E57BCF39695B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74F91F-9DA4-4F65-8F8D-E9545766B86B}" type="pres">
      <dgm:prSet presAssocID="{23271CD6-CADF-4696-9148-0F73387BB4BF}" presName="sp" presStyleCnt="0"/>
      <dgm:spPr/>
    </dgm:pt>
    <dgm:pt modelId="{80A76E46-6239-40A9-926F-D227A07492FF}" type="pres">
      <dgm:prSet presAssocID="{C749B8AA-142D-4BA2-B997-F93DDB921482}" presName="composite" presStyleCnt="0"/>
      <dgm:spPr/>
    </dgm:pt>
    <dgm:pt modelId="{FE6922AA-EF29-4C90-BA47-75BB5F714F6D}" type="pres">
      <dgm:prSet presAssocID="{C749B8AA-142D-4BA2-B997-F93DDB921482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4A2A46-A6EB-49CB-BEE6-FBAD8069EBE2}" type="pres">
      <dgm:prSet presAssocID="{C749B8AA-142D-4BA2-B997-F93DDB921482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AA4403-2235-465C-BAC4-BD2655AEC9A4}" type="pres">
      <dgm:prSet presAssocID="{E8CAC7E4-DA60-4C62-88A4-EF8F92D27C7E}" presName="sp" presStyleCnt="0"/>
      <dgm:spPr/>
    </dgm:pt>
    <dgm:pt modelId="{57AEF46F-07BF-44A3-BE0A-1330D16CEA52}" type="pres">
      <dgm:prSet presAssocID="{691DD78B-2442-40C5-A117-3420598B2899}" presName="composite" presStyleCnt="0"/>
      <dgm:spPr/>
    </dgm:pt>
    <dgm:pt modelId="{27B9DCFF-132F-48A7-B319-92384E630BCE}" type="pres">
      <dgm:prSet presAssocID="{691DD78B-2442-40C5-A117-3420598B2899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203F81-DA34-49BD-9ED8-4ED7B909EF0F}" type="pres">
      <dgm:prSet presAssocID="{691DD78B-2442-40C5-A117-3420598B2899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8AA1BA-3751-4C26-B93F-F9AB44A73D99}" srcId="{691DD78B-2442-40C5-A117-3420598B2899}" destId="{74AD4D8C-68D7-43A1-ACF8-12AEE456A595}" srcOrd="0" destOrd="0" parTransId="{FBA7FFBC-999A-47F3-B59A-D8CA7DB19F14}" sibTransId="{85D30207-5FD9-4C09-B4C5-1525FA290BF1}"/>
    <dgm:cxn modelId="{7708617A-946A-41A1-B63C-014F325E70E5}" srcId="{5E8C8DB0-2D5B-43DB-8704-05B1A41C5C85}" destId="{BB7CB2A3-1C3B-4162-B316-B7E2227A2AFB}" srcOrd="1" destOrd="0" parTransId="{C21EFC57-DE84-475C-AF67-60B722A0A40E}" sibTransId="{E17ED339-E36B-4A85-808A-DEDDED09E617}"/>
    <dgm:cxn modelId="{07AA3AD6-D8D5-4C8F-8034-7EAFBDFAC129}" srcId="{5E8C8DB0-2D5B-43DB-8704-05B1A41C5C85}" destId="{C749B8AA-142D-4BA2-B997-F93DDB921482}" srcOrd="3" destOrd="0" parTransId="{996FC44E-255F-4443-8E95-CA8163C96726}" sibTransId="{E8CAC7E4-DA60-4C62-88A4-EF8F92D27C7E}"/>
    <dgm:cxn modelId="{65E2E0EF-E3BF-4A10-B5A6-2CB30CE568B1}" srcId="{BE5D2FEC-039D-4393-8AC2-E57BCF39695B}" destId="{71934689-5C23-4DCE-8DFB-FABBAA63F227}" srcOrd="0" destOrd="0" parTransId="{D3817FE3-E06C-42DE-8363-7337A0893AB5}" sibTransId="{34039F4C-2035-4911-9D14-0DE8AB8561DA}"/>
    <dgm:cxn modelId="{16E0E851-D2BC-400D-AF87-A7AD041E3BB0}" type="presOf" srcId="{71934689-5C23-4DCE-8DFB-FABBAA63F227}" destId="{16AAE0F7-E51F-455F-87BD-92B8BBC8818A}" srcOrd="0" destOrd="0" presId="urn:microsoft.com/office/officeart/2005/8/layout/chevron2"/>
    <dgm:cxn modelId="{9A242C4F-954C-4148-B2C2-963CD1E16C75}" type="presOf" srcId="{74AD4D8C-68D7-43A1-ACF8-12AEE456A595}" destId="{53203F81-DA34-49BD-9ED8-4ED7B909EF0F}" srcOrd="0" destOrd="0" presId="urn:microsoft.com/office/officeart/2005/8/layout/chevron2"/>
    <dgm:cxn modelId="{7C830DA9-D419-4774-A631-7DD81F13066A}" type="presOf" srcId="{2456272F-52C1-4643-A5E1-D26997F4E7DF}" destId="{254A2A46-A6EB-49CB-BEE6-FBAD8069EBE2}" srcOrd="0" destOrd="0" presId="urn:microsoft.com/office/officeart/2005/8/layout/chevron2"/>
    <dgm:cxn modelId="{77788E40-EB81-4198-9B31-DC336507AA6C}" srcId="{5E8C8DB0-2D5B-43DB-8704-05B1A41C5C85}" destId="{C9659E7D-DC71-45CB-A962-99AF72E0AD31}" srcOrd="0" destOrd="0" parTransId="{613D29B9-9397-4DB3-ABF9-6B35BC4349A1}" sibTransId="{22077092-3DCD-46A8-A84E-18D1F5740A5A}"/>
    <dgm:cxn modelId="{6EDF6841-54FC-4C62-9AF9-1B9EF8523CA0}" type="presOf" srcId="{C749B8AA-142D-4BA2-B997-F93DDB921482}" destId="{FE6922AA-EF29-4C90-BA47-75BB5F714F6D}" srcOrd="0" destOrd="0" presId="urn:microsoft.com/office/officeart/2005/8/layout/chevron2"/>
    <dgm:cxn modelId="{C0198F34-A3CF-4379-8D48-09DCE470E330}" type="presOf" srcId="{3FD9C405-46F0-4981-8410-D2373EBFF60B}" destId="{3AB491B8-46A9-4D3D-A2A0-2D15FCF00D5C}" srcOrd="0" destOrd="0" presId="urn:microsoft.com/office/officeart/2005/8/layout/chevron2"/>
    <dgm:cxn modelId="{5C6E5810-D35C-4116-8E15-1EE4EE012B13}" srcId="{5E8C8DB0-2D5B-43DB-8704-05B1A41C5C85}" destId="{BE5D2FEC-039D-4393-8AC2-E57BCF39695B}" srcOrd="2" destOrd="0" parTransId="{87F9E508-3FDB-4A29-BF78-90EBE5491EB9}" sibTransId="{23271CD6-CADF-4696-9148-0F73387BB4BF}"/>
    <dgm:cxn modelId="{6E7A1691-EC1C-4653-9A56-7EFCB899141A}" srcId="{5E8C8DB0-2D5B-43DB-8704-05B1A41C5C85}" destId="{691DD78B-2442-40C5-A117-3420598B2899}" srcOrd="4" destOrd="0" parTransId="{03CDFABC-E63C-48E5-931A-D7E80E08184D}" sibTransId="{ADE6C63E-41AC-4D55-A0BF-B7CDAF63CD3A}"/>
    <dgm:cxn modelId="{57F94CC8-DD0F-4E81-B55D-5E57C6BA896D}" type="presOf" srcId="{E0D0F0B7-30C4-4556-8B7C-0D39B032DA12}" destId="{200136FA-BFE9-404D-B82E-D91249055596}" srcOrd="0" destOrd="0" presId="urn:microsoft.com/office/officeart/2005/8/layout/chevron2"/>
    <dgm:cxn modelId="{1D48B317-BDD1-4A7A-BEA6-E237360877E7}" srcId="{C9659E7D-DC71-45CB-A962-99AF72E0AD31}" destId="{E0D0F0B7-30C4-4556-8B7C-0D39B032DA12}" srcOrd="0" destOrd="0" parTransId="{3D510745-A6FC-46D1-8897-F3AA31F1B638}" sibTransId="{D51B2B60-C270-4056-84C4-ADACD321A088}"/>
    <dgm:cxn modelId="{DDA20620-8C3B-406C-88F5-66BE70647DF0}" type="presOf" srcId="{BE5D2FEC-039D-4393-8AC2-E57BCF39695B}" destId="{ACAAF031-A3F9-4E00-B856-D3FB82491B97}" srcOrd="0" destOrd="0" presId="urn:microsoft.com/office/officeart/2005/8/layout/chevron2"/>
    <dgm:cxn modelId="{3406DBE1-07B8-4582-86ED-90360C28DCD5}" type="presOf" srcId="{BB7CB2A3-1C3B-4162-B316-B7E2227A2AFB}" destId="{9B6876C8-E704-4C30-BB0E-93A88564395F}" srcOrd="0" destOrd="0" presId="urn:microsoft.com/office/officeart/2005/8/layout/chevron2"/>
    <dgm:cxn modelId="{D049D078-A182-4E58-B9B2-3ED799427C59}" type="presOf" srcId="{5E8C8DB0-2D5B-43DB-8704-05B1A41C5C85}" destId="{160F1779-8567-49B2-98C1-CBD77B24CE0D}" srcOrd="0" destOrd="0" presId="urn:microsoft.com/office/officeart/2005/8/layout/chevron2"/>
    <dgm:cxn modelId="{E3397816-BF64-457B-A34F-A96399B336F1}" srcId="{BB7CB2A3-1C3B-4162-B316-B7E2227A2AFB}" destId="{3FD9C405-46F0-4981-8410-D2373EBFF60B}" srcOrd="0" destOrd="0" parTransId="{E73036A0-97BE-4625-AE99-689CAAD0FCAA}" sibTransId="{24B3B8AA-8390-490F-9854-73E9227FBB26}"/>
    <dgm:cxn modelId="{7DB3AC4C-A38E-497F-992E-101576E554DF}" type="presOf" srcId="{691DD78B-2442-40C5-A117-3420598B2899}" destId="{27B9DCFF-132F-48A7-B319-92384E630BCE}" srcOrd="0" destOrd="0" presId="urn:microsoft.com/office/officeart/2005/8/layout/chevron2"/>
    <dgm:cxn modelId="{5F9B11F8-786B-4D33-A2A8-E069D970520C}" type="presOf" srcId="{C9659E7D-DC71-45CB-A962-99AF72E0AD31}" destId="{6E8B2AF2-1B50-4446-932C-D1E53416749D}" srcOrd="0" destOrd="0" presId="urn:microsoft.com/office/officeart/2005/8/layout/chevron2"/>
    <dgm:cxn modelId="{741B7F0A-FAD5-422B-A30C-C1227482AD14}" srcId="{C749B8AA-142D-4BA2-B997-F93DDB921482}" destId="{2456272F-52C1-4643-A5E1-D26997F4E7DF}" srcOrd="0" destOrd="0" parTransId="{16E8F383-4E85-4FAA-9054-812D4D3926E2}" sibTransId="{0A48241D-6BC5-4CB8-9166-FF3004EA3276}"/>
    <dgm:cxn modelId="{E641EDAF-C9A0-4472-A5FD-5665AE955675}" type="presParOf" srcId="{160F1779-8567-49B2-98C1-CBD77B24CE0D}" destId="{48B36EFD-9A8E-4ADE-8F8B-5AA057676093}" srcOrd="0" destOrd="0" presId="urn:microsoft.com/office/officeart/2005/8/layout/chevron2"/>
    <dgm:cxn modelId="{D042C7DF-CFB7-4DDC-93C7-A6CCA3317D5A}" type="presParOf" srcId="{48B36EFD-9A8E-4ADE-8F8B-5AA057676093}" destId="{6E8B2AF2-1B50-4446-932C-D1E53416749D}" srcOrd="0" destOrd="0" presId="urn:microsoft.com/office/officeart/2005/8/layout/chevron2"/>
    <dgm:cxn modelId="{AEBA51D1-4133-4D37-8D98-BA580C68F15E}" type="presParOf" srcId="{48B36EFD-9A8E-4ADE-8F8B-5AA057676093}" destId="{200136FA-BFE9-404D-B82E-D91249055596}" srcOrd="1" destOrd="0" presId="urn:microsoft.com/office/officeart/2005/8/layout/chevron2"/>
    <dgm:cxn modelId="{549DF7F5-15EC-4358-95B8-ED2B093B9E17}" type="presParOf" srcId="{160F1779-8567-49B2-98C1-CBD77B24CE0D}" destId="{D25B8FF5-3302-4853-BBCA-8531D38E9EB6}" srcOrd="1" destOrd="0" presId="urn:microsoft.com/office/officeart/2005/8/layout/chevron2"/>
    <dgm:cxn modelId="{F2FB0F3F-C633-4368-AC61-E5DB49073C77}" type="presParOf" srcId="{160F1779-8567-49B2-98C1-CBD77B24CE0D}" destId="{4D8F8CD8-CE3B-492F-8BC7-7CD3C76FA950}" srcOrd="2" destOrd="0" presId="urn:microsoft.com/office/officeart/2005/8/layout/chevron2"/>
    <dgm:cxn modelId="{A831717B-26F3-4910-83F6-E644BF134E86}" type="presParOf" srcId="{4D8F8CD8-CE3B-492F-8BC7-7CD3C76FA950}" destId="{9B6876C8-E704-4C30-BB0E-93A88564395F}" srcOrd="0" destOrd="0" presId="urn:microsoft.com/office/officeart/2005/8/layout/chevron2"/>
    <dgm:cxn modelId="{085AFD30-F897-45D7-A9FF-6AA6F28CA7DE}" type="presParOf" srcId="{4D8F8CD8-CE3B-492F-8BC7-7CD3C76FA950}" destId="{3AB491B8-46A9-4D3D-A2A0-2D15FCF00D5C}" srcOrd="1" destOrd="0" presId="urn:microsoft.com/office/officeart/2005/8/layout/chevron2"/>
    <dgm:cxn modelId="{9690D330-09F8-4943-837A-8A0659E70619}" type="presParOf" srcId="{160F1779-8567-49B2-98C1-CBD77B24CE0D}" destId="{2D8EAB24-69F1-410C-A8DF-2DEA783B1630}" srcOrd="3" destOrd="0" presId="urn:microsoft.com/office/officeart/2005/8/layout/chevron2"/>
    <dgm:cxn modelId="{BEC9638A-A0C8-4FE5-A8D0-DDA2C3EF1EAF}" type="presParOf" srcId="{160F1779-8567-49B2-98C1-CBD77B24CE0D}" destId="{EE1F7248-8E67-40BA-8D6D-263DACE8F58B}" srcOrd="4" destOrd="0" presId="urn:microsoft.com/office/officeart/2005/8/layout/chevron2"/>
    <dgm:cxn modelId="{BA9DDADE-B100-4256-8227-9D468F86FC3C}" type="presParOf" srcId="{EE1F7248-8E67-40BA-8D6D-263DACE8F58B}" destId="{ACAAF031-A3F9-4E00-B856-D3FB82491B97}" srcOrd="0" destOrd="0" presId="urn:microsoft.com/office/officeart/2005/8/layout/chevron2"/>
    <dgm:cxn modelId="{8CED8B1F-B9F9-4BDF-B177-B6068937755B}" type="presParOf" srcId="{EE1F7248-8E67-40BA-8D6D-263DACE8F58B}" destId="{16AAE0F7-E51F-455F-87BD-92B8BBC8818A}" srcOrd="1" destOrd="0" presId="urn:microsoft.com/office/officeart/2005/8/layout/chevron2"/>
    <dgm:cxn modelId="{54B5C307-9EFC-4E05-8329-F3DB819C10FD}" type="presParOf" srcId="{160F1779-8567-49B2-98C1-CBD77B24CE0D}" destId="{2C74F91F-9DA4-4F65-8F8D-E9545766B86B}" srcOrd="5" destOrd="0" presId="urn:microsoft.com/office/officeart/2005/8/layout/chevron2"/>
    <dgm:cxn modelId="{088B1FF4-5302-46C9-A524-78A7DF2A22F2}" type="presParOf" srcId="{160F1779-8567-49B2-98C1-CBD77B24CE0D}" destId="{80A76E46-6239-40A9-926F-D227A07492FF}" srcOrd="6" destOrd="0" presId="urn:microsoft.com/office/officeart/2005/8/layout/chevron2"/>
    <dgm:cxn modelId="{B60581F3-31C9-421F-AF9A-26B253A4DB78}" type="presParOf" srcId="{80A76E46-6239-40A9-926F-D227A07492FF}" destId="{FE6922AA-EF29-4C90-BA47-75BB5F714F6D}" srcOrd="0" destOrd="0" presId="urn:microsoft.com/office/officeart/2005/8/layout/chevron2"/>
    <dgm:cxn modelId="{3F71CCE0-2F1C-4467-AC03-C47D847445B1}" type="presParOf" srcId="{80A76E46-6239-40A9-926F-D227A07492FF}" destId="{254A2A46-A6EB-49CB-BEE6-FBAD8069EBE2}" srcOrd="1" destOrd="0" presId="urn:microsoft.com/office/officeart/2005/8/layout/chevron2"/>
    <dgm:cxn modelId="{9249EE28-5923-440B-8024-66AC8CF13526}" type="presParOf" srcId="{160F1779-8567-49B2-98C1-CBD77B24CE0D}" destId="{50AA4403-2235-465C-BAC4-BD2655AEC9A4}" srcOrd="7" destOrd="0" presId="urn:microsoft.com/office/officeart/2005/8/layout/chevron2"/>
    <dgm:cxn modelId="{7DF7EEF7-8796-4AA5-AD32-F418D59E30D7}" type="presParOf" srcId="{160F1779-8567-49B2-98C1-CBD77B24CE0D}" destId="{57AEF46F-07BF-44A3-BE0A-1330D16CEA52}" srcOrd="8" destOrd="0" presId="urn:microsoft.com/office/officeart/2005/8/layout/chevron2"/>
    <dgm:cxn modelId="{D205D0F2-C58A-4E49-8A14-B6CCF988DFCE}" type="presParOf" srcId="{57AEF46F-07BF-44A3-BE0A-1330D16CEA52}" destId="{27B9DCFF-132F-48A7-B319-92384E630BCE}" srcOrd="0" destOrd="0" presId="urn:microsoft.com/office/officeart/2005/8/layout/chevron2"/>
    <dgm:cxn modelId="{42D8F0D3-2FE6-428B-95A7-BB7FD368BF27}" type="presParOf" srcId="{57AEF46F-07BF-44A3-BE0A-1330D16CEA52}" destId="{53203F81-DA34-49BD-9ED8-4ED7B909EF0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E8C8DB0-2D5B-43DB-8704-05B1A41C5C85}" type="doc">
      <dgm:prSet loTypeId="urn:microsoft.com/office/officeart/2005/8/layout/chevron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C9659E7D-DC71-45CB-A962-99AF72E0AD31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К-31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3D29B9-9397-4DB3-ABF9-6B35BC4349A1}" type="parTrans" cxnId="{77788E40-EB81-4198-9B31-DC336507AA6C}">
      <dgm:prSet/>
      <dgm:spPr/>
      <dgm:t>
        <a:bodyPr/>
        <a:lstStyle/>
        <a:p>
          <a:endParaRPr lang="ru-RU"/>
        </a:p>
      </dgm:t>
    </dgm:pt>
    <dgm:pt modelId="{22077092-3DCD-46A8-A84E-18D1F5740A5A}" type="sibTrans" cxnId="{77788E40-EB81-4198-9B31-DC336507AA6C}">
      <dgm:prSet/>
      <dgm:spPr/>
      <dgm:t>
        <a:bodyPr/>
        <a:lstStyle/>
        <a:p>
          <a:endParaRPr lang="ru-RU"/>
        </a:p>
      </dgm:t>
    </dgm:pt>
    <dgm:pt modelId="{E0D0F0B7-30C4-4556-8B7C-0D39B032DA12}">
      <dgm:prSet phldrT="[Текст]"/>
      <dgm:spPr/>
      <dgm:t>
        <a:bodyPr/>
        <a:lstStyle/>
        <a:p>
          <a:pPr algn="just"/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Анализ и рефлексия результатов познавательной деятельности на каждом этапе урока 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510745-A6FC-46D1-8897-F3AA31F1B638}" type="parTrans" cxnId="{1D48B317-BDD1-4A7A-BEA6-E237360877E7}">
      <dgm:prSet/>
      <dgm:spPr/>
      <dgm:t>
        <a:bodyPr/>
        <a:lstStyle/>
        <a:p>
          <a:endParaRPr lang="ru-RU"/>
        </a:p>
      </dgm:t>
    </dgm:pt>
    <dgm:pt modelId="{D51B2B60-C270-4056-84C4-ADACD321A088}" type="sibTrans" cxnId="{1D48B317-BDD1-4A7A-BEA6-E237360877E7}">
      <dgm:prSet/>
      <dgm:spPr/>
      <dgm:t>
        <a:bodyPr/>
        <a:lstStyle/>
        <a:p>
          <a:endParaRPr lang="ru-RU"/>
        </a:p>
      </dgm:t>
    </dgm:pt>
    <dgm:pt modelId="{BB7CB2A3-1C3B-4162-B316-B7E2227A2AFB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К-32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1EFC57-DE84-475C-AF67-60B722A0A40E}" type="parTrans" cxnId="{7708617A-946A-41A1-B63C-014F325E70E5}">
      <dgm:prSet/>
      <dgm:spPr/>
      <dgm:t>
        <a:bodyPr/>
        <a:lstStyle/>
        <a:p>
          <a:endParaRPr lang="ru-RU"/>
        </a:p>
      </dgm:t>
    </dgm:pt>
    <dgm:pt modelId="{E17ED339-E36B-4A85-808A-DEDDED09E617}" type="sibTrans" cxnId="{7708617A-946A-41A1-B63C-014F325E70E5}">
      <dgm:prSet/>
      <dgm:spPr/>
      <dgm:t>
        <a:bodyPr/>
        <a:lstStyle/>
        <a:p>
          <a:endParaRPr lang="ru-RU"/>
        </a:p>
      </dgm:t>
    </dgm:pt>
    <dgm:pt modelId="{3FD9C405-46F0-4981-8410-D2373EBFF60B}">
      <dgm:prSet phldrT="[Текст]" custT="1"/>
      <dgm:spPr/>
      <dgm:t>
        <a:bodyPr/>
        <a:lstStyle/>
        <a:p>
          <a:pPr algn="just"/>
          <a:r>
            <a: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Системно-уровневая критериальная педагогическая оценка образовательных достижений учащихся относительно поставленных целей и задач урока 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3036A0-97BE-4625-AE99-689CAAD0FCAA}" type="parTrans" cxnId="{E3397816-BF64-457B-A34F-A96399B336F1}">
      <dgm:prSet/>
      <dgm:spPr/>
      <dgm:t>
        <a:bodyPr/>
        <a:lstStyle/>
        <a:p>
          <a:endParaRPr lang="ru-RU"/>
        </a:p>
      </dgm:t>
    </dgm:pt>
    <dgm:pt modelId="{24B3B8AA-8390-490F-9854-73E9227FBB26}" type="sibTrans" cxnId="{E3397816-BF64-457B-A34F-A96399B336F1}">
      <dgm:prSet/>
      <dgm:spPr/>
      <dgm:t>
        <a:bodyPr/>
        <a:lstStyle/>
        <a:p>
          <a:endParaRPr lang="ru-RU"/>
        </a:p>
      </dgm:t>
    </dgm:pt>
    <dgm:pt modelId="{BE5D2FEC-039D-4393-8AC2-E57BCF39695B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К-33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F9E508-3FDB-4A29-BF78-90EBE5491EB9}" type="parTrans" cxnId="{5C6E5810-D35C-4116-8E15-1EE4EE012B13}">
      <dgm:prSet/>
      <dgm:spPr/>
      <dgm:t>
        <a:bodyPr/>
        <a:lstStyle/>
        <a:p>
          <a:endParaRPr lang="ru-RU"/>
        </a:p>
      </dgm:t>
    </dgm:pt>
    <dgm:pt modelId="{23271CD6-CADF-4696-9148-0F73387BB4BF}" type="sibTrans" cxnId="{5C6E5810-D35C-4116-8E15-1EE4EE012B13}">
      <dgm:prSet/>
      <dgm:spPr/>
      <dgm:t>
        <a:bodyPr/>
        <a:lstStyle/>
        <a:p>
          <a:endParaRPr lang="ru-RU"/>
        </a:p>
      </dgm:t>
    </dgm:pt>
    <dgm:pt modelId="{71934689-5C23-4DCE-8DFB-FABBAA63F227}">
      <dgm:prSet phldrT="[Текст]" custT="1"/>
      <dgm:spPr/>
      <dgm:t>
        <a:bodyPr/>
        <a:lstStyle/>
        <a:p>
          <a:r>
            <a: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Дифференциация </a:t>
          </a:r>
          <a:r>
            <a:rPr lang="ru-RU" sz="20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разноуровневых</a:t>
          </a:r>
          <a:r>
            <a: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домашних заданий для разных групп учащихся 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817FE3-E06C-42DE-8363-7337A0893AB5}" type="parTrans" cxnId="{65E2E0EF-E3BF-4A10-B5A6-2CB30CE568B1}">
      <dgm:prSet/>
      <dgm:spPr/>
      <dgm:t>
        <a:bodyPr/>
        <a:lstStyle/>
        <a:p>
          <a:endParaRPr lang="ru-RU"/>
        </a:p>
      </dgm:t>
    </dgm:pt>
    <dgm:pt modelId="{34039F4C-2035-4911-9D14-0DE8AB8561DA}" type="sibTrans" cxnId="{65E2E0EF-E3BF-4A10-B5A6-2CB30CE568B1}">
      <dgm:prSet/>
      <dgm:spPr/>
      <dgm:t>
        <a:bodyPr/>
        <a:lstStyle/>
        <a:p>
          <a:endParaRPr lang="ru-RU"/>
        </a:p>
      </dgm:t>
    </dgm:pt>
    <dgm:pt modelId="{160F1779-8567-49B2-98C1-CBD77B24CE0D}" type="pres">
      <dgm:prSet presAssocID="{5E8C8DB0-2D5B-43DB-8704-05B1A41C5C8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B36EFD-9A8E-4ADE-8F8B-5AA057676093}" type="pres">
      <dgm:prSet presAssocID="{C9659E7D-DC71-45CB-A962-99AF72E0AD31}" presName="composite" presStyleCnt="0"/>
      <dgm:spPr/>
    </dgm:pt>
    <dgm:pt modelId="{6E8B2AF2-1B50-4446-932C-D1E53416749D}" type="pres">
      <dgm:prSet presAssocID="{C9659E7D-DC71-45CB-A962-99AF72E0AD3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0136FA-BFE9-404D-B82E-D91249055596}" type="pres">
      <dgm:prSet presAssocID="{C9659E7D-DC71-45CB-A962-99AF72E0AD3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5B8FF5-3302-4853-BBCA-8531D38E9EB6}" type="pres">
      <dgm:prSet presAssocID="{22077092-3DCD-46A8-A84E-18D1F5740A5A}" presName="sp" presStyleCnt="0"/>
      <dgm:spPr/>
    </dgm:pt>
    <dgm:pt modelId="{4D8F8CD8-CE3B-492F-8BC7-7CD3C76FA950}" type="pres">
      <dgm:prSet presAssocID="{BB7CB2A3-1C3B-4162-B316-B7E2227A2AFB}" presName="composite" presStyleCnt="0"/>
      <dgm:spPr/>
    </dgm:pt>
    <dgm:pt modelId="{9B6876C8-E704-4C30-BB0E-93A88564395F}" type="pres">
      <dgm:prSet presAssocID="{BB7CB2A3-1C3B-4162-B316-B7E2227A2AFB}" presName="parentText" presStyleLbl="alignNode1" presStyleIdx="1" presStyleCnt="3" custLinFactNeighborX="8302" custLinFactNeighborY="-181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B491B8-46A9-4D3D-A2A0-2D15FCF00D5C}" type="pres">
      <dgm:prSet presAssocID="{BB7CB2A3-1C3B-4162-B316-B7E2227A2AF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8EAB24-69F1-410C-A8DF-2DEA783B1630}" type="pres">
      <dgm:prSet presAssocID="{E17ED339-E36B-4A85-808A-DEDDED09E617}" presName="sp" presStyleCnt="0"/>
      <dgm:spPr/>
    </dgm:pt>
    <dgm:pt modelId="{EE1F7248-8E67-40BA-8D6D-263DACE8F58B}" type="pres">
      <dgm:prSet presAssocID="{BE5D2FEC-039D-4393-8AC2-E57BCF39695B}" presName="composite" presStyleCnt="0"/>
      <dgm:spPr/>
    </dgm:pt>
    <dgm:pt modelId="{ACAAF031-A3F9-4E00-B856-D3FB82491B97}" type="pres">
      <dgm:prSet presAssocID="{BE5D2FEC-039D-4393-8AC2-E57BCF39695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AAE0F7-E51F-455F-87BD-92B8BBC8818A}" type="pres">
      <dgm:prSet presAssocID="{BE5D2FEC-039D-4393-8AC2-E57BCF39695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397816-BF64-457B-A34F-A96399B336F1}" srcId="{BB7CB2A3-1C3B-4162-B316-B7E2227A2AFB}" destId="{3FD9C405-46F0-4981-8410-D2373EBFF60B}" srcOrd="0" destOrd="0" parTransId="{E73036A0-97BE-4625-AE99-689CAAD0FCAA}" sibTransId="{24B3B8AA-8390-490F-9854-73E9227FBB26}"/>
    <dgm:cxn modelId="{A19F9BA0-3CFE-46A3-B29C-D2A65FF52A0E}" type="presOf" srcId="{BB7CB2A3-1C3B-4162-B316-B7E2227A2AFB}" destId="{9B6876C8-E704-4C30-BB0E-93A88564395F}" srcOrd="0" destOrd="0" presId="urn:microsoft.com/office/officeart/2005/8/layout/chevron2"/>
    <dgm:cxn modelId="{65E2E0EF-E3BF-4A10-B5A6-2CB30CE568B1}" srcId="{BE5D2FEC-039D-4393-8AC2-E57BCF39695B}" destId="{71934689-5C23-4DCE-8DFB-FABBAA63F227}" srcOrd="0" destOrd="0" parTransId="{D3817FE3-E06C-42DE-8363-7337A0893AB5}" sibTransId="{34039F4C-2035-4911-9D14-0DE8AB8561DA}"/>
    <dgm:cxn modelId="{5C6E5810-D35C-4116-8E15-1EE4EE012B13}" srcId="{5E8C8DB0-2D5B-43DB-8704-05B1A41C5C85}" destId="{BE5D2FEC-039D-4393-8AC2-E57BCF39695B}" srcOrd="2" destOrd="0" parTransId="{87F9E508-3FDB-4A29-BF78-90EBE5491EB9}" sibTransId="{23271CD6-CADF-4696-9148-0F73387BB4BF}"/>
    <dgm:cxn modelId="{1D48B317-BDD1-4A7A-BEA6-E237360877E7}" srcId="{C9659E7D-DC71-45CB-A962-99AF72E0AD31}" destId="{E0D0F0B7-30C4-4556-8B7C-0D39B032DA12}" srcOrd="0" destOrd="0" parTransId="{3D510745-A6FC-46D1-8897-F3AA31F1B638}" sibTransId="{D51B2B60-C270-4056-84C4-ADACD321A088}"/>
    <dgm:cxn modelId="{343D0FB7-7759-47C3-8C5A-13B9EAE3C021}" type="presOf" srcId="{71934689-5C23-4DCE-8DFB-FABBAA63F227}" destId="{16AAE0F7-E51F-455F-87BD-92B8BBC8818A}" srcOrd="0" destOrd="0" presId="urn:microsoft.com/office/officeart/2005/8/layout/chevron2"/>
    <dgm:cxn modelId="{2EF12A1D-1DFD-4214-A89B-B99CAA7B81F5}" type="presOf" srcId="{3FD9C405-46F0-4981-8410-D2373EBFF60B}" destId="{3AB491B8-46A9-4D3D-A2A0-2D15FCF00D5C}" srcOrd="0" destOrd="0" presId="urn:microsoft.com/office/officeart/2005/8/layout/chevron2"/>
    <dgm:cxn modelId="{87C84288-0FBF-4AB6-B888-6986C8B5063F}" type="presOf" srcId="{C9659E7D-DC71-45CB-A962-99AF72E0AD31}" destId="{6E8B2AF2-1B50-4446-932C-D1E53416749D}" srcOrd="0" destOrd="0" presId="urn:microsoft.com/office/officeart/2005/8/layout/chevron2"/>
    <dgm:cxn modelId="{CD07545A-5759-43C6-8214-485FADE2A3C0}" type="presOf" srcId="{BE5D2FEC-039D-4393-8AC2-E57BCF39695B}" destId="{ACAAF031-A3F9-4E00-B856-D3FB82491B97}" srcOrd="0" destOrd="0" presId="urn:microsoft.com/office/officeart/2005/8/layout/chevron2"/>
    <dgm:cxn modelId="{CA5353C6-D6AD-44DE-A17A-3B1DBB45FC71}" type="presOf" srcId="{5E8C8DB0-2D5B-43DB-8704-05B1A41C5C85}" destId="{160F1779-8567-49B2-98C1-CBD77B24CE0D}" srcOrd="0" destOrd="0" presId="urn:microsoft.com/office/officeart/2005/8/layout/chevron2"/>
    <dgm:cxn modelId="{77788E40-EB81-4198-9B31-DC336507AA6C}" srcId="{5E8C8DB0-2D5B-43DB-8704-05B1A41C5C85}" destId="{C9659E7D-DC71-45CB-A962-99AF72E0AD31}" srcOrd="0" destOrd="0" parTransId="{613D29B9-9397-4DB3-ABF9-6B35BC4349A1}" sibTransId="{22077092-3DCD-46A8-A84E-18D1F5740A5A}"/>
    <dgm:cxn modelId="{7708617A-946A-41A1-B63C-014F325E70E5}" srcId="{5E8C8DB0-2D5B-43DB-8704-05B1A41C5C85}" destId="{BB7CB2A3-1C3B-4162-B316-B7E2227A2AFB}" srcOrd="1" destOrd="0" parTransId="{C21EFC57-DE84-475C-AF67-60B722A0A40E}" sibTransId="{E17ED339-E36B-4A85-808A-DEDDED09E617}"/>
    <dgm:cxn modelId="{B01A2D91-86A6-4B68-840D-335EAF1E77F1}" type="presOf" srcId="{E0D0F0B7-30C4-4556-8B7C-0D39B032DA12}" destId="{200136FA-BFE9-404D-B82E-D91249055596}" srcOrd="0" destOrd="0" presId="urn:microsoft.com/office/officeart/2005/8/layout/chevron2"/>
    <dgm:cxn modelId="{90B37A04-FF0E-4429-BBB6-957F10792C89}" type="presParOf" srcId="{160F1779-8567-49B2-98C1-CBD77B24CE0D}" destId="{48B36EFD-9A8E-4ADE-8F8B-5AA057676093}" srcOrd="0" destOrd="0" presId="urn:microsoft.com/office/officeart/2005/8/layout/chevron2"/>
    <dgm:cxn modelId="{6AC27555-1172-41B1-A600-59C63B367C95}" type="presParOf" srcId="{48B36EFD-9A8E-4ADE-8F8B-5AA057676093}" destId="{6E8B2AF2-1B50-4446-932C-D1E53416749D}" srcOrd="0" destOrd="0" presId="urn:microsoft.com/office/officeart/2005/8/layout/chevron2"/>
    <dgm:cxn modelId="{1235B3D4-C815-4495-932E-D7800D7303CB}" type="presParOf" srcId="{48B36EFD-9A8E-4ADE-8F8B-5AA057676093}" destId="{200136FA-BFE9-404D-B82E-D91249055596}" srcOrd="1" destOrd="0" presId="urn:microsoft.com/office/officeart/2005/8/layout/chevron2"/>
    <dgm:cxn modelId="{288E70CA-F806-4628-BB4E-61D71559141F}" type="presParOf" srcId="{160F1779-8567-49B2-98C1-CBD77B24CE0D}" destId="{D25B8FF5-3302-4853-BBCA-8531D38E9EB6}" srcOrd="1" destOrd="0" presId="urn:microsoft.com/office/officeart/2005/8/layout/chevron2"/>
    <dgm:cxn modelId="{DAD290A0-8D90-431B-8E36-D6596491F8D0}" type="presParOf" srcId="{160F1779-8567-49B2-98C1-CBD77B24CE0D}" destId="{4D8F8CD8-CE3B-492F-8BC7-7CD3C76FA950}" srcOrd="2" destOrd="0" presId="urn:microsoft.com/office/officeart/2005/8/layout/chevron2"/>
    <dgm:cxn modelId="{879A781D-97E9-4903-98C4-F7E2BD2EF3B7}" type="presParOf" srcId="{4D8F8CD8-CE3B-492F-8BC7-7CD3C76FA950}" destId="{9B6876C8-E704-4C30-BB0E-93A88564395F}" srcOrd="0" destOrd="0" presId="urn:microsoft.com/office/officeart/2005/8/layout/chevron2"/>
    <dgm:cxn modelId="{D36A7C08-497C-408E-A9A5-8F002B135761}" type="presParOf" srcId="{4D8F8CD8-CE3B-492F-8BC7-7CD3C76FA950}" destId="{3AB491B8-46A9-4D3D-A2A0-2D15FCF00D5C}" srcOrd="1" destOrd="0" presId="urn:microsoft.com/office/officeart/2005/8/layout/chevron2"/>
    <dgm:cxn modelId="{DECE157B-880C-4BC0-9336-57F72A64AFF7}" type="presParOf" srcId="{160F1779-8567-49B2-98C1-CBD77B24CE0D}" destId="{2D8EAB24-69F1-410C-A8DF-2DEA783B1630}" srcOrd="3" destOrd="0" presId="urn:microsoft.com/office/officeart/2005/8/layout/chevron2"/>
    <dgm:cxn modelId="{56AC93F5-A0F7-4AB6-9C6E-F4B05CF59801}" type="presParOf" srcId="{160F1779-8567-49B2-98C1-CBD77B24CE0D}" destId="{EE1F7248-8E67-40BA-8D6D-263DACE8F58B}" srcOrd="4" destOrd="0" presId="urn:microsoft.com/office/officeart/2005/8/layout/chevron2"/>
    <dgm:cxn modelId="{FDC31552-75CA-4CAE-A2C8-37A6A8F1BB47}" type="presParOf" srcId="{EE1F7248-8E67-40BA-8D6D-263DACE8F58B}" destId="{ACAAF031-A3F9-4E00-B856-D3FB82491B97}" srcOrd="0" destOrd="0" presId="urn:microsoft.com/office/officeart/2005/8/layout/chevron2"/>
    <dgm:cxn modelId="{145E7254-DA99-4335-AC5E-2B426AC32B7E}" type="presParOf" srcId="{EE1F7248-8E67-40BA-8D6D-263DACE8F58B}" destId="{16AAE0F7-E51F-455F-87BD-92B8BBC8818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2A1701A-A18A-4C9C-8142-8D12A254D089}" type="doc">
      <dgm:prSet loTypeId="urn:microsoft.com/office/officeart/2005/8/layout/chevron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0E18A1EC-BDDC-41FA-B8D8-1050EFF9C0F0}">
      <dgm:prSet phldrT="[Текст]"/>
      <dgm:spPr/>
      <dgm:t>
        <a:bodyPr/>
        <a:lstStyle/>
        <a:p>
          <a:r>
            <a:rPr lang="ru-RU" b="1" dirty="0" smtClean="0"/>
            <a:t>1</a:t>
          </a:r>
          <a:endParaRPr lang="ru-RU" b="1" dirty="0"/>
        </a:p>
      </dgm:t>
    </dgm:pt>
    <dgm:pt modelId="{29728B54-01D7-428B-9512-7768E1C64A06}" type="parTrans" cxnId="{AF8CCD06-196C-43E1-AD9B-C2F382455AB9}">
      <dgm:prSet/>
      <dgm:spPr/>
      <dgm:t>
        <a:bodyPr/>
        <a:lstStyle/>
        <a:p>
          <a:endParaRPr lang="ru-RU"/>
        </a:p>
      </dgm:t>
    </dgm:pt>
    <dgm:pt modelId="{59D7DCF4-46D9-4C8C-B242-23EBD8AB543A}" type="sibTrans" cxnId="{AF8CCD06-196C-43E1-AD9B-C2F382455AB9}">
      <dgm:prSet/>
      <dgm:spPr/>
      <dgm:t>
        <a:bodyPr/>
        <a:lstStyle/>
        <a:p>
          <a:endParaRPr lang="ru-RU"/>
        </a:p>
      </dgm:t>
    </dgm:pt>
    <dgm:pt modelId="{C6BDE289-C431-4781-BA74-6BD05E6D6ADB}">
      <dgm:prSet phldrT="[Текст]"/>
      <dgm:spPr/>
      <dgm:t>
        <a:bodyPr/>
        <a:lstStyle/>
        <a:p>
          <a:r>
            <a:rPr lang="ru-RU" b="1" smtClean="0">
              <a:solidFill>
                <a:srgbClr val="002060"/>
              </a:solidFill>
            </a:rPr>
            <a:t>Направленность урока </a:t>
          </a:r>
          <a:r>
            <a:rPr lang="ru-RU" b="1" dirty="0" smtClean="0">
              <a:solidFill>
                <a:srgbClr val="002060"/>
              </a:solidFill>
            </a:rPr>
            <a:t>(основная идея, ценностно-смысловые ориентиры)</a:t>
          </a:r>
          <a:endParaRPr lang="ru-RU" b="1" dirty="0">
            <a:solidFill>
              <a:srgbClr val="002060"/>
            </a:solidFill>
          </a:endParaRPr>
        </a:p>
      </dgm:t>
    </dgm:pt>
    <dgm:pt modelId="{76D613DF-08B3-41A4-A07B-4EBDB54C3750}" type="parTrans" cxnId="{DF8C31BC-D4F9-405B-AA7D-6B0C5DE3E8A8}">
      <dgm:prSet/>
      <dgm:spPr/>
      <dgm:t>
        <a:bodyPr/>
        <a:lstStyle/>
        <a:p>
          <a:endParaRPr lang="ru-RU"/>
        </a:p>
      </dgm:t>
    </dgm:pt>
    <dgm:pt modelId="{289B9734-5BE7-4883-8D7E-93654AEB227F}" type="sibTrans" cxnId="{DF8C31BC-D4F9-405B-AA7D-6B0C5DE3E8A8}">
      <dgm:prSet/>
      <dgm:spPr/>
      <dgm:t>
        <a:bodyPr/>
        <a:lstStyle/>
        <a:p>
          <a:endParaRPr lang="ru-RU"/>
        </a:p>
      </dgm:t>
    </dgm:pt>
    <dgm:pt modelId="{0E5A3A0F-A7B6-4DD7-9FE8-3D6A412F1C0E}">
      <dgm:prSet phldrT="[Текст]"/>
      <dgm:spPr/>
      <dgm:t>
        <a:bodyPr/>
        <a:lstStyle/>
        <a:p>
          <a:r>
            <a:rPr lang="ru-RU" b="1" dirty="0" smtClean="0"/>
            <a:t>2</a:t>
          </a:r>
          <a:endParaRPr lang="ru-RU" b="1" dirty="0"/>
        </a:p>
      </dgm:t>
    </dgm:pt>
    <dgm:pt modelId="{D503EB89-1374-4B87-9760-96F0208F2AFE}" type="parTrans" cxnId="{5D552C96-6952-43F7-B557-7A9D32CB718C}">
      <dgm:prSet/>
      <dgm:spPr/>
      <dgm:t>
        <a:bodyPr/>
        <a:lstStyle/>
        <a:p>
          <a:endParaRPr lang="ru-RU"/>
        </a:p>
      </dgm:t>
    </dgm:pt>
    <dgm:pt modelId="{DFD7EC35-5CE9-448C-9C36-9736FE11DAFE}" type="sibTrans" cxnId="{5D552C96-6952-43F7-B557-7A9D32CB718C}">
      <dgm:prSet/>
      <dgm:spPr/>
      <dgm:t>
        <a:bodyPr/>
        <a:lstStyle/>
        <a:p>
          <a:endParaRPr lang="ru-RU"/>
        </a:p>
      </dgm:t>
    </dgm:pt>
    <dgm:pt modelId="{2A17DB22-B1E0-4042-92D7-B35DBE624CE6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Результативность урока: достижение запланированных учителем операционализированных образовательных результатов</a:t>
          </a:r>
          <a:endParaRPr lang="ru-RU" b="1" dirty="0">
            <a:solidFill>
              <a:srgbClr val="002060"/>
            </a:solidFill>
          </a:endParaRPr>
        </a:p>
      </dgm:t>
    </dgm:pt>
    <dgm:pt modelId="{CB7F897D-ECD5-4EFD-ABE0-3F59E593AA8B}" type="parTrans" cxnId="{07B1352E-9865-47F4-A034-154146C333C4}">
      <dgm:prSet/>
      <dgm:spPr/>
      <dgm:t>
        <a:bodyPr/>
        <a:lstStyle/>
        <a:p>
          <a:endParaRPr lang="ru-RU"/>
        </a:p>
      </dgm:t>
    </dgm:pt>
    <dgm:pt modelId="{2E6E8739-8EC8-4390-ABFE-A475705A5CD2}" type="sibTrans" cxnId="{07B1352E-9865-47F4-A034-154146C333C4}">
      <dgm:prSet/>
      <dgm:spPr/>
      <dgm:t>
        <a:bodyPr/>
        <a:lstStyle/>
        <a:p>
          <a:endParaRPr lang="ru-RU"/>
        </a:p>
      </dgm:t>
    </dgm:pt>
    <dgm:pt modelId="{61103363-F04B-4AA6-9198-F3DE818C69C5}">
      <dgm:prSet phldrT="[Текст]"/>
      <dgm:spPr/>
      <dgm:t>
        <a:bodyPr/>
        <a:lstStyle/>
        <a:p>
          <a:r>
            <a:rPr lang="ru-RU" b="1" dirty="0" smtClean="0"/>
            <a:t>3</a:t>
          </a:r>
          <a:endParaRPr lang="ru-RU" b="1" dirty="0"/>
        </a:p>
      </dgm:t>
    </dgm:pt>
    <dgm:pt modelId="{8E4F8439-D262-41C0-9B45-ABC0627D90BC}" type="parTrans" cxnId="{344FFF9A-3091-421D-BFDE-56F8C0899B1A}">
      <dgm:prSet/>
      <dgm:spPr/>
      <dgm:t>
        <a:bodyPr/>
        <a:lstStyle/>
        <a:p>
          <a:endParaRPr lang="ru-RU"/>
        </a:p>
      </dgm:t>
    </dgm:pt>
    <dgm:pt modelId="{96867F8A-5420-4936-B098-B4E9D81AF5D0}" type="sibTrans" cxnId="{344FFF9A-3091-421D-BFDE-56F8C0899B1A}">
      <dgm:prSet/>
      <dgm:spPr/>
      <dgm:t>
        <a:bodyPr/>
        <a:lstStyle/>
        <a:p>
          <a:endParaRPr lang="ru-RU"/>
        </a:p>
      </dgm:t>
    </dgm:pt>
    <dgm:pt modelId="{029EA32B-2C19-4F5D-B8B3-9AD63DE2891B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Стратегия организации УПД:  целесообразность выбора и качество применения технологии</a:t>
          </a:r>
          <a:endParaRPr lang="ru-RU" b="1" dirty="0">
            <a:solidFill>
              <a:srgbClr val="002060"/>
            </a:solidFill>
          </a:endParaRPr>
        </a:p>
      </dgm:t>
    </dgm:pt>
    <dgm:pt modelId="{60093A46-15F3-425B-A63D-DE4C5F2C9079}" type="parTrans" cxnId="{03B54CA9-52A7-4BEE-9DB0-4F0E02778421}">
      <dgm:prSet/>
      <dgm:spPr/>
      <dgm:t>
        <a:bodyPr/>
        <a:lstStyle/>
        <a:p>
          <a:endParaRPr lang="ru-RU"/>
        </a:p>
      </dgm:t>
    </dgm:pt>
    <dgm:pt modelId="{33794672-69E3-491F-BB31-EE05332BC599}" type="sibTrans" cxnId="{03B54CA9-52A7-4BEE-9DB0-4F0E02778421}">
      <dgm:prSet/>
      <dgm:spPr/>
      <dgm:t>
        <a:bodyPr/>
        <a:lstStyle/>
        <a:p>
          <a:endParaRPr lang="ru-RU"/>
        </a:p>
      </dgm:t>
    </dgm:pt>
    <dgm:pt modelId="{7034843E-62DE-43C1-9F75-3F416082AC34}">
      <dgm:prSet/>
      <dgm:spPr/>
      <dgm:t>
        <a:bodyPr/>
        <a:lstStyle/>
        <a:p>
          <a:r>
            <a:rPr lang="ru-RU" b="1" dirty="0" smtClean="0"/>
            <a:t>4</a:t>
          </a:r>
          <a:endParaRPr lang="ru-RU" b="1" dirty="0"/>
        </a:p>
      </dgm:t>
    </dgm:pt>
    <dgm:pt modelId="{960693AB-52CE-421D-B78B-975CD831C598}" type="parTrans" cxnId="{E1726188-A324-4F1E-9FBE-2F07C80414CD}">
      <dgm:prSet/>
      <dgm:spPr/>
      <dgm:t>
        <a:bodyPr/>
        <a:lstStyle/>
        <a:p>
          <a:endParaRPr lang="ru-RU"/>
        </a:p>
      </dgm:t>
    </dgm:pt>
    <dgm:pt modelId="{0F663CBE-BE4F-4D02-BF11-6C27612A4BFF}" type="sibTrans" cxnId="{E1726188-A324-4F1E-9FBE-2F07C80414CD}">
      <dgm:prSet/>
      <dgm:spPr/>
      <dgm:t>
        <a:bodyPr/>
        <a:lstStyle/>
        <a:p>
          <a:endParaRPr lang="ru-RU"/>
        </a:p>
      </dgm:t>
    </dgm:pt>
    <dgm:pt modelId="{7D39DB5E-425B-4841-8BD5-E9183A7638D3}">
      <dgm:prSet/>
      <dgm:spPr/>
      <dgm:t>
        <a:bodyPr/>
        <a:lstStyle/>
        <a:p>
          <a:r>
            <a:rPr lang="ru-RU" b="1" dirty="0" smtClean="0"/>
            <a:t>5</a:t>
          </a:r>
          <a:endParaRPr lang="ru-RU" b="1" dirty="0"/>
        </a:p>
      </dgm:t>
    </dgm:pt>
    <dgm:pt modelId="{DF3032BA-E43E-4E48-A11E-4C07611192FF}" type="parTrans" cxnId="{5C6E83CD-A613-422F-B375-BE796CF99887}">
      <dgm:prSet/>
      <dgm:spPr/>
      <dgm:t>
        <a:bodyPr/>
        <a:lstStyle/>
        <a:p>
          <a:endParaRPr lang="ru-RU"/>
        </a:p>
      </dgm:t>
    </dgm:pt>
    <dgm:pt modelId="{023E70F0-7DC7-40F5-9A82-5E64AE97CB6D}" type="sibTrans" cxnId="{5C6E83CD-A613-422F-B375-BE796CF99887}">
      <dgm:prSet/>
      <dgm:spPr/>
      <dgm:t>
        <a:bodyPr/>
        <a:lstStyle/>
        <a:p>
          <a:endParaRPr lang="ru-RU"/>
        </a:p>
      </dgm:t>
    </dgm:pt>
    <dgm:pt modelId="{9913B733-2A97-4A76-8BE2-252BB0E9ACC3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Позиция и индивидуальный стиль учителя: </a:t>
          </a:r>
          <a:r>
            <a:rPr lang="ru-RU" b="1" dirty="0" err="1" smtClean="0">
              <a:solidFill>
                <a:srgbClr val="002060"/>
              </a:solidFill>
            </a:rPr>
            <a:t>фасилитатор</a:t>
          </a:r>
          <a:r>
            <a:rPr lang="ru-RU" b="1" dirty="0" smtClean="0">
              <a:solidFill>
                <a:srgbClr val="002060"/>
              </a:solidFill>
            </a:rPr>
            <a:t>, организатор, руководитель и т.д.;  монологический/диалогический, авторитарный/демократический, и т.д.</a:t>
          </a:r>
          <a:endParaRPr lang="ru-RU" b="1" dirty="0">
            <a:solidFill>
              <a:srgbClr val="002060"/>
            </a:solidFill>
          </a:endParaRPr>
        </a:p>
      </dgm:t>
    </dgm:pt>
    <dgm:pt modelId="{7D2C984F-EF6F-4622-9049-2352DDB5BB6E}" type="parTrans" cxnId="{CD217AB4-3BCC-4D8E-9118-D50DBB0A8011}">
      <dgm:prSet/>
      <dgm:spPr/>
    </dgm:pt>
    <dgm:pt modelId="{26D984C7-CFB3-4532-B516-A13EE6301725}" type="sibTrans" cxnId="{CD217AB4-3BCC-4D8E-9118-D50DBB0A8011}">
      <dgm:prSet/>
      <dgm:spPr/>
    </dgm:pt>
    <dgm:pt modelId="{C9A96C7B-695C-4C7A-9B3F-B737FBFA223B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Позиция учащихся (к самому себе на уроке, к учителю,  к учению, к теме урока, к одноклассникам)</a:t>
          </a:r>
          <a:endParaRPr lang="ru-RU" b="1" dirty="0">
            <a:solidFill>
              <a:srgbClr val="002060"/>
            </a:solidFill>
          </a:endParaRPr>
        </a:p>
      </dgm:t>
    </dgm:pt>
    <dgm:pt modelId="{492DD8FC-C974-4237-B145-69C3C4FE736E}" type="parTrans" cxnId="{73D8FE42-9430-420F-90D7-4462EAD92DB6}">
      <dgm:prSet/>
      <dgm:spPr/>
    </dgm:pt>
    <dgm:pt modelId="{E31DAB54-9499-4BAA-B094-83982212539B}" type="sibTrans" cxnId="{73D8FE42-9430-420F-90D7-4462EAD92DB6}">
      <dgm:prSet/>
      <dgm:spPr/>
    </dgm:pt>
    <dgm:pt modelId="{0EF7FD1B-D793-495C-91B4-93E27D34D274}" type="pres">
      <dgm:prSet presAssocID="{92A1701A-A18A-4C9C-8142-8D12A254D08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59C097-F832-4D1F-94BC-A223462FFE65}" type="pres">
      <dgm:prSet presAssocID="{0E18A1EC-BDDC-41FA-B8D8-1050EFF9C0F0}" presName="composite" presStyleCnt="0"/>
      <dgm:spPr/>
    </dgm:pt>
    <dgm:pt modelId="{7287018C-2F88-48FC-8281-858967940F4E}" type="pres">
      <dgm:prSet presAssocID="{0E18A1EC-BDDC-41FA-B8D8-1050EFF9C0F0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77782A-9F5C-4B0C-A64D-D2C7E4CA494F}" type="pres">
      <dgm:prSet presAssocID="{0E18A1EC-BDDC-41FA-B8D8-1050EFF9C0F0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457548-0F7E-4224-A145-813E10D0C26B}" type="pres">
      <dgm:prSet presAssocID="{59D7DCF4-46D9-4C8C-B242-23EBD8AB543A}" presName="sp" presStyleCnt="0"/>
      <dgm:spPr/>
    </dgm:pt>
    <dgm:pt modelId="{A5016E96-DF98-4275-A11C-1F2749A8E851}" type="pres">
      <dgm:prSet presAssocID="{0E5A3A0F-A7B6-4DD7-9FE8-3D6A412F1C0E}" presName="composite" presStyleCnt="0"/>
      <dgm:spPr/>
    </dgm:pt>
    <dgm:pt modelId="{8F2E6FAA-1778-44DC-81C4-682CB4871BFF}" type="pres">
      <dgm:prSet presAssocID="{0E5A3A0F-A7B6-4DD7-9FE8-3D6A412F1C0E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874BA6-64E0-4E91-AE61-F56A03EC45FE}" type="pres">
      <dgm:prSet presAssocID="{0E5A3A0F-A7B6-4DD7-9FE8-3D6A412F1C0E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C51ACD-6AC2-4A96-BF5C-306DEBDE498D}" type="pres">
      <dgm:prSet presAssocID="{DFD7EC35-5CE9-448C-9C36-9736FE11DAFE}" presName="sp" presStyleCnt="0"/>
      <dgm:spPr/>
    </dgm:pt>
    <dgm:pt modelId="{AABF70B6-FE0E-4AE5-9488-54B952130C44}" type="pres">
      <dgm:prSet presAssocID="{61103363-F04B-4AA6-9198-F3DE818C69C5}" presName="composite" presStyleCnt="0"/>
      <dgm:spPr/>
    </dgm:pt>
    <dgm:pt modelId="{B937D8C6-7000-4C6B-8B82-DEF5DB547E8C}" type="pres">
      <dgm:prSet presAssocID="{61103363-F04B-4AA6-9198-F3DE818C69C5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8DB9AE-D7A7-473C-98CA-50A8D66C2DC8}" type="pres">
      <dgm:prSet presAssocID="{61103363-F04B-4AA6-9198-F3DE818C69C5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C7BA83-CB35-46E7-BB45-12B090EA3C7A}" type="pres">
      <dgm:prSet presAssocID="{96867F8A-5420-4936-B098-B4E9D81AF5D0}" presName="sp" presStyleCnt="0"/>
      <dgm:spPr/>
    </dgm:pt>
    <dgm:pt modelId="{D691C90D-6B0B-40CE-8860-C11F52F363B5}" type="pres">
      <dgm:prSet presAssocID="{7034843E-62DE-43C1-9F75-3F416082AC34}" presName="composite" presStyleCnt="0"/>
      <dgm:spPr/>
    </dgm:pt>
    <dgm:pt modelId="{49ADB978-3699-40A0-AF4D-3A3EDEB000E8}" type="pres">
      <dgm:prSet presAssocID="{7034843E-62DE-43C1-9F75-3F416082AC34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C4B845-EC00-4D85-9C65-49B070DAA1E4}" type="pres">
      <dgm:prSet presAssocID="{7034843E-62DE-43C1-9F75-3F416082AC34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2AEF5B-69DA-4F53-B58E-10FFC0CF3520}" type="pres">
      <dgm:prSet presAssocID="{0F663CBE-BE4F-4D02-BF11-6C27612A4BFF}" presName="sp" presStyleCnt="0"/>
      <dgm:spPr/>
    </dgm:pt>
    <dgm:pt modelId="{8B72ADD0-7667-4BEB-88BD-A14BFF6AF4C0}" type="pres">
      <dgm:prSet presAssocID="{7D39DB5E-425B-4841-8BD5-E9183A7638D3}" presName="composite" presStyleCnt="0"/>
      <dgm:spPr/>
    </dgm:pt>
    <dgm:pt modelId="{F8018BCF-E191-4E24-8FD4-ECAE0F7108BD}" type="pres">
      <dgm:prSet presAssocID="{7D39DB5E-425B-4841-8BD5-E9183A7638D3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D0933E-00CE-49D5-9D2E-C593F72E6325}" type="pres">
      <dgm:prSet presAssocID="{7D39DB5E-425B-4841-8BD5-E9183A7638D3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552C96-6952-43F7-B557-7A9D32CB718C}" srcId="{92A1701A-A18A-4C9C-8142-8D12A254D089}" destId="{0E5A3A0F-A7B6-4DD7-9FE8-3D6A412F1C0E}" srcOrd="1" destOrd="0" parTransId="{D503EB89-1374-4B87-9760-96F0208F2AFE}" sibTransId="{DFD7EC35-5CE9-448C-9C36-9736FE11DAFE}"/>
    <dgm:cxn modelId="{AF8CCD06-196C-43E1-AD9B-C2F382455AB9}" srcId="{92A1701A-A18A-4C9C-8142-8D12A254D089}" destId="{0E18A1EC-BDDC-41FA-B8D8-1050EFF9C0F0}" srcOrd="0" destOrd="0" parTransId="{29728B54-01D7-428B-9512-7768E1C64A06}" sibTransId="{59D7DCF4-46D9-4C8C-B242-23EBD8AB543A}"/>
    <dgm:cxn modelId="{459508EB-B8F8-42AB-A311-E0DD2173BEE1}" type="presOf" srcId="{029EA32B-2C19-4F5D-B8B3-9AD63DE2891B}" destId="{328DB9AE-D7A7-473C-98CA-50A8D66C2DC8}" srcOrd="0" destOrd="0" presId="urn:microsoft.com/office/officeart/2005/8/layout/chevron2"/>
    <dgm:cxn modelId="{AA7CB195-F119-4F0A-8D11-41F1004DB2CA}" type="presOf" srcId="{0E18A1EC-BDDC-41FA-B8D8-1050EFF9C0F0}" destId="{7287018C-2F88-48FC-8281-858967940F4E}" srcOrd="0" destOrd="0" presId="urn:microsoft.com/office/officeart/2005/8/layout/chevron2"/>
    <dgm:cxn modelId="{149F575C-4F28-455B-B69C-1998757EB32F}" type="presOf" srcId="{0E5A3A0F-A7B6-4DD7-9FE8-3D6A412F1C0E}" destId="{8F2E6FAA-1778-44DC-81C4-682CB4871BFF}" srcOrd="0" destOrd="0" presId="urn:microsoft.com/office/officeart/2005/8/layout/chevron2"/>
    <dgm:cxn modelId="{E92C8EAD-6026-4833-9CD6-4F9BDFC90EDD}" type="presOf" srcId="{C9A96C7B-695C-4C7A-9B3F-B737FBFA223B}" destId="{C0D0933E-00CE-49D5-9D2E-C593F72E6325}" srcOrd="0" destOrd="0" presId="urn:microsoft.com/office/officeart/2005/8/layout/chevron2"/>
    <dgm:cxn modelId="{AD7DDAAB-DFE7-4D2C-AB7A-6315036B8A24}" type="presOf" srcId="{61103363-F04B-4AA6-9198-F3DE818C69C5}" destId="{B937D8C6-7000-4C6B-8B82-DEF5DB547E8C}" srcOrd="0" destOrd="0" presId="urn:microsoft.com/office/officeart/2005/8/layout/chevron2"/>
    <dgm:cxn modelId="{79A9ADDD-C691-45FA-BCB9-27A23B4424DB}" type="presOf" srcId="{7D39DB5E-425B-4841-8BD5-E9183A7638D3}" destId="{F8018BCF-E191-4E24-8FD4-ECAE0F7108BD}" srcOrd="0" destOrd="0" presId="urn:microsoft.com/office/officeart/2005/8/layout/chevron2"/>
    <dgm:cxn modelId="{344FFF9A-3091-421D-BFDE-56F8C0899B1A}" srcId="{92A1701A-A18A-4C9C-8142-8D12A254D089}" destId="{61103363-F04B-4AA6-9198-F3DE818C69C5}" srcOrd="2" destOrd="0" parTransId="{8E4F8439-D262-41C0-9B45-ABC0627D90BC}" sibTransId="{96867F8A-5420-4936-B098-B4E9D81AF5D0}"/>
    <dgm:cxn modelId="{E1726188-A324-4F1E-9FBE-2F07C80414CD}" srcId="{92A1701A-A18A-4C9C-8142-8D12A254D089}" destId="{7034843E-62DE-43C1-9F75-3F416082AC34}" srcOrd="3" destOrd="0" parTransId="{960693AB-52CE-421D-B78B-975CD831C598}" sibTransId="{0F663CBE-BE4F-4D02-BF11-6C27612A4BFF}"/>
    <dgm:cxn modelId="{73D8FE42-9430-420F-90D7-4462EAD92DB6}" srcId="{7D39DB5E-425B-4841-8BD5-E9183A7638D3}" destId="{C9A96C7B-695C-4C7A-9B3F-B737FBFA223B}" srcOrd="0" destOrd="0" parTransId="{492DD8FC-C974-4237-B145-69C3C4FE736E}" sibTransId="{E31DAB54-9499-4BAA-B094-83982212539B}"/>
    <dgm:cxn modelId="{CD217AB4-3BCC-4D8E-9118-D50DBB0A8011}" srcId="{7034843E-62DE-43C1-9F75-3F416082AC34}" destId="{9913B733-2A97-4A76-8BE2-252BB0E9ACC3}" srcOrd="0" destOrd="0" parTransId="{7D2C984F-EF6F-4622-9049-2352DDB5BB6E}" sibTransId="{26D984C7-CFB3-4532-B516-A13EE6301725}"/>
    <dgm:cxn modelId="{33A761AA-9E14-4BBE-835D-13685285990C}" type="presOf" srcId="{7034843E-62DE-43C1-9F75-3F416082AC34}" destId="{49ADB978-3699-40A0-AF4D-3A3EDEB000E8}" srcOrd="0" destOrd="0" presId="urn:microsoft.com/office/officeart/2005/8/layout/chevron2"/>
    <dgm:cxn modelId="{50BB52D1-92D9-474F-8EDD-EEFF58B4FA0D}" type="presOf" srcId="{92A1701A-A18A-4C9C-8142-8D12A254D089}" destId="{0EF7FD1B-D793-495C-91B4-93E27D34D274}" srcOrd="0" destOrd="0" presId="urn:microsoft.com/office/officeart/2005/8/layout/chevron2"/>
    <dgm:cxn modelId="{5D2E9416-C13F-45B4-8252-2AA17C7E614B}" type="presOf" srcId="{9913B733-2A97-4A76-8BE2-252BB0E9ACC3}" destId="{8EC4B845-EC00-4D85-9C65-49B070DAA1E4}" srcOrd="0" destOrd="0" presId="urn:microsoft.com/office/officeart/2005/8/layout/chevron2"/>
    <dgm:cxn modelId="{DF8C31BC-D4F9-405B-AA7D-6B0C5DE3E8A8}" srcId="{0E18A1EC-BDDC-41FA-B8D8-1050EFF9C0F0}" destId="{C6BDE289-C431-4781-BA74-6BD05E6D6ADB}" srcOrd="0" destOrd="0" parTransId="{76D613DF-08B3-41A4-A07B-4EBDB54C3750}" sibTransId="{289B9734-5BE7-4883-8D7E-93654AEB227F}"/>
    <dgm:cxn modelId="{03B54CA9-52A7-4BEE-9DB0-4F0E02778421}" srcId="{61103363-F04B-4AA6-9198-F3DE818C69C5}" destId="{029EA32B-2C19-4F5D-B8B3-9AD63DE2891B}" srcOrd="0" destOrd="0" parTransId="{60093A46-15F3-425B-A63D-DE4C5F2C9079}" sibTransId="{33794672-69E3-491F-BB31-EE05332BC599}"/>
    <dgm:cxn modelId="{978B3564-4150-4757-A971-A9F5A54B3D05}" type="presOf" srcId="{2A17DB22-B1E0-4042-92D7-B35DBE624CE6}" destId="{BC874BA6-64E0-4E91-AE61-F56A03EC45FE}" srcOrd="0" destOrd="0" presId="urn:microsoft.com/office/officeart/2005/8/layout/chevron2"/>
    <dgm:cxn modelId="{07B1352E-9865-47F4-A034-154146C333C4}" srcId="{0E5A3A0F-A7B6-4DD7-9FE8-3D6A412F1C0E}" destId="{2A17DB22-B1E0-4042-92D7-B35DBE624CE6}" srcOrd="0" destOrd="0" parTransId="{CB7F897D-ECD5-4EFD-ABE0-3F59E593AA8B}" sibTransId="{2E6E8739-8EC8-4390-ABFE-A475705A5CD2}"/>
    <dgm:cxn modelId="{5C6E83CD-A613-422F-B375-BE796CF99887}" srcId="{92A1701A-A18A-4C9C-8142-8D12A254D089}" destId="{7D39DB5E-425B-4841-8BD5-E9183A7638D3}" srcOrd="4" destOrd="0" parTransId="{DF3032BA-E43E-4E48-A11E-4C07611192FF}" sibTransId="{023E70F0-7DC7-40F5-9A82-5E64AE97CB6D}"/>
    <dgm:cxn modelId="{05E0DC37-FE68-49F3-959D-4EA938F58081}" type="presOf" srcId="{C6BDE289-C431-4781-BA74-6BD05E6D6ADB}" destId="{D777782A-9F5C-4B0C-A64D-D2C7E4CA494F}" srcOrd="0" destOrd="0" presId="urn:microsoft.com/office/officeart/2005/8/layout/chevron2"/>
    <dgm:cxn modelId="{8543BAF4-65DF-4DCC-98BF-78A7EDE3CCB9}" type="presParOf" srcId="{0EF7FD1B-D793-495C-91B4-93E27D34D274}" destId="{D459C097-F832-4D1F-94BC-A223462FFE65}" srcOrd="0" destOrd="0" presId="urn:microsoft.com/office/officeart/2005/8/layout/chevron2"/>
    <dgm:cxn modelId="{3813B582-733C-4B00-A2E8-28541A6DD139}" type="presParOf" srcId="{D459C097-F832-4D1F-94BC-A223462FFE65}" destId="{7287018C-2F88-48FC-8281-858967940F4E}" srcOrd="0" destOrd="0" presId="urn:microsoft.com/office/officeart/2005/8/layout/chevron2"/>
    <dgm:cxn modelId="{07DBD041-9DBE-4196-B845-0CB4D29DB230}" type="presParOf" srcId="{D459C097-F832-4D1F-94BC-A223462FFE65}" destId="{D777782A-9F5C-4B0C-A64D-D2C7E4CA494F}" srcOrd="1" destOrd="0" presId="urn:microsoft.com/office/officeart/2005/8/layout/chevron2"/>
    <dgm:cxn modelId="{2BD9693C-FC83-4A1D-A09D-071C58D6FA52}" type="presParOf" srcId="{0EF7FD1B-D793-495C-91B4-93E27D34D274}" destId="{DB457548-0F7E-4224-A145-813E10D0C26B}" srcOrd="1" destOrd="0" presId="urn:microsoft.com/office/officeart/2005/8/layout/chevron2"/>
    <dgm:cxn modelId="{5CFAD804-1C70-40BB-8AC5-0C065F2DA275}" type="presParOf" srcId="{0EF7FD1B-D793-495C-91B4-93E27D34D274}" destId="{A5016E96-DF98-4275-A11C-1F2749A8E851}" srcOrd="2" destOrd="0" presId="urn:microsoft.com/office/officeart/2005/8/layout/chevron2"/>
    <dgm:cxn modelId="{370B675C-75D6-4017-8ADB-BFA5BA6D26C3}" type="presParOf" srcId="{A5016E96-DF98-4275-A11C-1F2749A8E851}" destId="{8F2E6FAA-1778-44DC-81C4-682CB4871BFF}" srcOrd="0" destOrd="0" presId="urn:microsoft.com/office/officeart/2005/8/layout/chevron2"/>
    <dgm:cxn modelId="{6848F946-C879-495B-A208-B729BF0153B7}" type="presParOf" srcId="{A5016E96-DF98-4275-A11C-1F2749A8E851}" destId="{BC874BA6-64E0-4E91-AE61-F56A03EC45FE}" srcOrd="1" destOrd="0" presId="urn:microsoft.com/office/officeart/2005/8/layout/chevron2"/>
    <dgm:cxn modelId="{07CA59F6-09A7-49CB-8B43-F296C27E6568}" type="presParOf" srcId="{0EF7FD1B-D793-495C-91B4-93E27D34D274}" destId="{71C51ACD-6AC2-4A96-BF5C-306DEBDE498D}" srcOrd="3" destOrd="0" presId="urn:microsoft.com/office/officeart/2005/8/layout/chevron2"/>
    <dgm:cxn modelId="{5291BC3D-5803-4752-A998-ACD34F492E3C}" type="presParOf" srcId="{0EF7FD1B-D793-495C-91B4-93E27D34D274}" destId="{AABF70B6-FE0E-4AE5-9488-54B952130C44}" srcOrd="4" destOrd="0" presId="urn:microsoft.com/office/officeart/2005/8/layout/chevron2"/>
    <dgm:cxn modelId="{E0FA5B9B-C894-4F19-A2F4-7F874FF88CB5}" type="presParOf" srcId="{AABF70B6-FE0E-4AE5-9488-54B952130C44}" destId="{B937D8C6-7000-4C6B-8B82-DEF5DB547E8C}" srcOrd="0" destOrd="0" presId="urn:microsoft.com/office/officeart/2005/8/layout/chevron2"/>
    <dgm:cxn modelId="{85B58EBF-26EE-41A8-943A-74212ABD823E}" type="presParOf" srcId="{AABF70B6-FE0E-4AE5-9488-54B952130C44}" destId="{328DB9AE-D7A7-473C-98CA-50A8D66C2DC8}" srcOrd="1" destOrd="0" presId="urn:microsoft.com/office/officeart/2005/8/layout/chevron2"/>
    <dgm:cxn modelId="{47DF735A-F14D-43BB-AF93-60F8C1562E16}" type="presParOf" srcId="{0EF7FD1B-D793-495C-91B4-93E27D34D274}" destId="{EFC7BA83-CB35-46E7-BB45-12B090EA3C7A}" srcOrd="5" destOrd="0" presId="urn:microsoft.com/office/officeart/2005/8/layout/chevron2"/>
    <dgm:cxn modelId="{EF429E00-93D6-4CAB-A30D-114EAD948EA0}" type="presParOf" srcId="{0EF7FD1B-D793-495C-91B4-93E27D34D274}" destId="{D691C90D-6B0B-40CE-8860-C11F52F363B5}" srcOrd="6" destOrd="0" presId="urn:microsoft.com/office/officeart/2005/8/layout/chevron2"/>
    <dgm:cxn modelId="{C0C9A0AC-B59B-42DD-8D8C-6E2B05855AB2}" type="presParOf" srcId="{D691C90D-6B0B-40CE-8860-C11F52F363B5}" destId="{49ADB978-3699-40A0-AF4D-3A3EDEB000E8}" srcOrd="0" destOrd="0" presId="urn:microsoft.com/office/officeart/2005/8/layout/chevron2"/>
    <dgm:cxn modelId="{4CCD5237-98BD-453B-9814-7C579AE69C73}" type="presParOf" srcId="{D691C90D-6B0B-40CE-8860-C11F52F363B5}" destId="{8EC4B845-EC00-4D85-9C65-49B070DAA1E4}" srcOrd="1" destOrd="0" presId="urn:microsoft.com/office/officeart/2005/8/layout/chevron2"/>
    <dgm:cxn modelId="{72F79969-EBA3-4E35-BF47-0B59B0158F0D}" type="presParOf" srcId="{0EF7FD1B-D793-495C-91B4-93E27D34D274}" destId="{AB2AEF5B-69DA-4F53-B58E-10FFC0CF3520}" srcOrd="7" destOrd="0" presId="urn:microsoft.com/office/officeart/2005/8/layout/chevron2"/>
    <dgm:cxn modelId="{494A26F6-2164-45AF-A6F6-C6A47892C4AF}" type="presParOf" srcId="{0EF7FD1B-D793-495C-91B4-93E27D34D274}" destId="{8B72ADD0-7667-4BEB-88BD-A14BFF6AF4C0}" srcOrd="8" destOrd="0" presId="urn:microsoft.com/office/officeart/2005/8/layout/chevron2"/>
    <dgm:cxn modelId="{82B1B48A-A751-4C94-9BDF-892EA9B8843E}" type="presParOf" srcId="{8B72ADD0-7667-4BEB-88BD-A14BFF6AF4C0}" destId="{F8018BCF-E191-4E24-8FD4-ECAE0F7108BD}" srcOrd="0" destOrd="0" presId="urn:microsoft.com/office/officeart/2005/8/layout/chevron2"/>
    <dgm:cxn modelId="{F49DC180-EE6F-444C-9522-0F7CF2513AC2}" type="presParOf" srcId="{8B72ADD0-7667-4BEB-88BD-A14BFF6AF4C0}" destId="{C0D0933E-00CE-49D5-9D2E-C593F72E632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2A2C90C-0E11-4978-A903-3BC8F653AE9D}" type="doc">
      <dgm:prSet loTypeId="urn:microsoft.com/office/officeart/2005/8/layout/chevron2" loCatId="list" qsTypeId="urn:microsoft.com/office/officeart/2005/8/quickstyle/simple1#2" qsCatId="simple" csTypeId="urn:microsoft.com/office/officeart/2005/8/colors/accent1_2#8" csCatId="accent1" phldr="1"/>
      <dgm:spPr/>
      <dgm:t>
        <a:bodyPr/>
        <a:lstStyle/>
        <a:p>
          <a:endParaRPr lang="ru-RU"/>
        </a:p>
      </dgm:t>
    </dgm:pt>
    <dgm:pt modelId="{1E2615FD-0605-40D1-ABDD-ABE685AD8DCC}">
      <dgm:prSet phldrT="[Текст]"/>
      <dgm:spPr>
        <a:solidFill>
          <a:srgbClr val="C00000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6E04882B-BCC8-41E3-AE88-349658A646D7}" type="parTrans" cxnId="{898F1C2D-7CAD-4863-8D3F-E9EAB0E0485A}">
      <dgm:prSet/>
      <dgm:spPr/>
      <dgm:t>
        <a:bodyPr/>
        <a:lstStyle/>
        <a:p>
          <a:endParaRPr lang="ru-RU"/>
        </a:p>
      </dgm:t>
    </dgm:pt>
    <dgm:pt modelId="{384035AE-AAF5-429F-9F42-7AFD8C0424EA}" type="sibTrans" cxnId="{898F1C2D-7CAD-4863-8D3F-E9EAB0E0485A}">
      <dgm:prSet/>
      <dgm:spPr/>
      <dgm:t>
        <a:bodyPr/>
        <a:lstStyle/>
        <a:p>
          <a:endParaRPr lang="ru-RU"/>
        </a:p>
      </dgm:t>
    </dgm:pt>
    <dgm:pt modelId="{61D6D78E-9E03-4FBA-A7BF-73E8397EB0DF}">
      <dgm:prSet phldrT="[Текст]"/>
      <dgm:spPr/>
      <dgm:t>
        <a:bodyPr/>
        <a:lstStyle/>
        <a:p>
          <a:pPr algn="just"/>
          <a:r>
            <a:rPr lang="ru-RU" b="1" dirty="0" smtClean="0">
              <a:solidFill>
                <a:srgbClr val="002060"/>
              </a:solidFill>
            </a:rPr>
            <a:t>ПАСПОРТ УРОКА: оформляется в виде таблицы, отражающей основные характеристики урока</a:t>
          </a:r>
          <a:endParaRPr lang="ru-RU" b="1" dirty="0">
            <a:solidFill>
              <a:srgbClr val="002060"/>
            </a:solidFill>
          </a:endParaRPr>
        </a:p>
      </dgm:t>
    </dgm:pt>
    <dgm:pt modelId="{CB0BB971-F721-4984-A978-B9ECB1218B7E}" type="parTrans" cxnId="{29FEDCFE-0F92-45E9-B444-FAE52787C224}">
      <dgm:prSet/>
      <dgm:spPr/>
      <dgm:t>
        <a:bodyPr/>
        <a:lstStyle/>
        <a:p>
          <a:endParaRPr lang="ru-RU"/>
        </a:p>
      </dgm:t>
    </dgm:pt>
    <dgm:pt modelId="{B3892D62-EFFF-4CCA-8B6B-D6FCE3A1BE1C}" type="sibTrans" cxnId="{29FEDCFE-0F92-45E9-B444-FAE52787C224}">
      <dgm:prSet/>
      <dgm:spPr/>
      <dgm:t>
        <a:bodyPr/>
        <a:lstStyle/>
        <a:p>
          <a:endParaRPr lang="ru-RU"/>
        </a:p>
      </dgm:t>
    </dgm:pt>
    <dgm:pt modelId="{638B2A0B-1B09-40E7-B511-76E705128161}">
      <dgm:prSet phldrT="[Текст]"/>
      <dgm:spPr>
        <a:solidFill>
          <a:srgbClr val="C00000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C3E75CDA-13E5-499E-90FA-DAD7D1B8D318}" type="parTrans" cxnId="{20B9DA00-582B-46F4-A10F-0E593D373F91}">
      <dgm:prSet/>
      <dgm:spPr/>
      <dgm:t>
        <a:bodyPr/>
        <a:lstStyle/>
        <a:p>
          <a:endParaRPr lang="ru-RU"/>
        </a:p>
      </dgm:t>
    </dgm:pt>
    <dgm:pt modelId="{71C755F3-0ED1-4778-A16C-F1557ADE4E78}" type="sibTrans" cxnId="{20B9DA00-582B-46F4-A10F-0E593D373F91}">
      <dgm:prSet/>
      <dgm:spPr/>
      <dgm:t>
        <a:bodyPr/>
        <a:lstStyle/>
        <a:p>
          <a:endParaRPr lang="ru-RU"/>
        </a:p>
      </dgm:t>
    </dgm:pt>
    <dgm:pt modelId="{1C5E4E40-63D1-42CF-A82D-7D9F54FDCBFC}">
      <dgm:prSet phldrT="[Текст]"/>
      <dgm:spPr/>
      <dgm:t>
        <a:bodyPr/>
        <a:lstStyle/>
        <a:p>
          <a:pPr algn="just"/>
          <a:r>
            <a:rPr lang="ru-RU" b="1" dirty="0" smtClean="0">
              <a:solidFill>
                <a:srgbClr val="002060"/>
              </a:solidFill>
            </a:rPr>
            <a:t>ТЕХНОЛОГИЧЕСКАЯ КАРТА УРОКА : оформляется в виде таблицы, отражающей образовательную технологию достижения планируемых образовательных результатов</a:t>
          </a:r>
          <a:endParaRPr lang="ru-RU" b="1" dirty="0">
            <a:solidFill>
              <a:srgbClr val="002060"/>
            </a:solidFill>
          </a:endParaRPr>
        </a:p>
      </dgm:t>
    </dgm:pt>
    <dgm:pt modelId="{941BD0B9-3026-4F44-B9B1-FF152AD538EB}" type="parTrans" cxnId="{971D99ED-0F6B-4A00-A55D-BD3EA81D8552}">
      <dgm:prSet/>
      <dgm:spPr/>
      <dgm:t>
        <a:bodyPr/>
        <a:lstStyle/>
        <a:p>
          <a:endParaRPr lang="ru-RU"/>
        </a:p>
      </dgm:t>
    </dgm:pt>
    <dgm:pt modelId="{F55D301C-1D09-4391-A0ED-4DF236718267}" type="sibTrans" cxnId="{971D99ED-0F6B-4A00-A55D-BD3EA81D8552}">
      <dgm:prSet/>
      <dgm:spPr/>
      <dgm:t>
        <a:bodyPr/>
        <a:lstStyle/>
        <a:p>
          <a:endParaRPr lang="ru-RU"/>
        </a:p>
      </dgm:t>
    </dgm:pt>
    <dgm:pt modelId="{9116ED3D-11AE-454D-A050-35FB5A64C655}">
      <dgm:prSet phldrT="[Текст]"/>
      <dgm:spPr>
        <a:solidFill>
          <a:srgbClr val="C00000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E11073A4-39CE-47EF-A801-B0B72AE1514C}" type="parTrans" cxnId="{69A8E5DC-4D2E-4980-8319-E6BD6D701F56}">
      <dgm:prSet/>
      <dgm:spPr/>
      <dgm:t>
        <a:bodyPr/>
        <a:lstStyle/>
        <a:p>
          <a:endParaRPr lang="ru-RU"/>
        </a:p>
      </dgm:t>
    </dgm:pt>
    <dgm:pt modelId="{27881A24-852B-4304-BEE2-88817F892611}" type="sibTrans" cxnId="{69A8E5DC-4D2E-4980-8319-E6BD6D701F56}">
      <dgm:prSet/>
      <dgm:spPr/>
      <dgm:t>
        <a:bodyPr/>
        <a:lstStyle/>
        <a:p>
          <a:endParaRPr lang="ru-RU"/>
        </a:p>
      </dgm:t>
    </dgm:pt>
    <dgm:pt modelId="{17DF4360-9A19-4E1D-953A-59EFC055BA83}">
      <dgm:prSet phldrT="[Текст]"/>
      <dgm:spPr/>
      <dgm:t>
        <a:bodyPr/>
        <a:lstStyle/>
        <a:p>
          <a:pPr algn="just"/>
          <a:r>
            <a:rPr lang="ru-RU" b="1" dirty="0" smtClean="0">
              <a:solidFill>
                <a:srgbClr val="002060"/>
              </a:solidFill>
            </a:rPr>
            <a:t>ПРИЛОЖЕНИЯ: слайдовая презентация и раздаточные дидактические материалы (тексты, схемы, таблицы, дидактические карточки и т.д.)</a:t>
          </a:r>
          <a:endParaRPr lang="ru-RU" b="1" dirty="0">
            <a:solidFill>
              <a:srgbClr val="002060"/>
            </a:solidFill>
          </a:endParaRPr>
        </a:p>
      </dgm:t>
    </dgm:pt>
    <dgm:pt modelId="{CBF6DC40-DC23-4C9E-8885-49C874214289}" type="parTrans" cxnId="{93A19E3A-8308-4725-88B5-9A529F317CE4}">
      <dgm:prSet/>
      <dgm:spPr/>
      <dgm:t>
        <a:bodyPr/>
        <a:lstStyle/>
        <a:p>
          <a:endParaRPr lang="ru-RU"/>
        </a:p>
      </dgm:t>
    </dgm:pt>
    <dgm:pt modelId="{8CFE3FFA-0096-489C-A424-8F5B6CEDCA7E}" type="sibTrans" cxnId="{93A19E3A-8308-4725-88B5-9A529F317CE4}">
      <dgm:prSet/>
      <dgm:spPr/>
      <dgm:t>
        <a:bodyPr/>
        <a:lstStyle/>
        <a:p>
          <a:endParaRPr lang="ru-RU"/>
        </a:p>
      </dgm:t>
    </dgm:pt>
    <dgm:pt modelId="{9231A809-9A5F-4BED-AF63-EB7B66DF58BD}" type="pres">
      <dgm:prSet presAssocID="{42A2C90C-0E11-4978-A903-3BC8F653AE9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51F350-480A-4EDE-A2D9-97477545105D}" type="pres">
      <dgm:prSet presAssocID="{1E2615FD-0605-40D1-ABDD-ABE685AD8DCC}" presName="composite" presStyleCnt="0"/>
      <dgm:spPr/>
    </dgm:pt>
    <dgm:pt modelId="{0CD79142-1B6F-4104-937A-93AEFC5012D8}" type="pres">
      <dgm:prSet presAssocID="{1E2615FD-0605-40D1-ABDD-ABE685AD8DC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CFA118-EEA5-4974-BB33-304CBE12887B}" type="pres">
      <dgm:prSet presAssocID="{1E2615FD-0605-40D1-ABDD-ABE685AD8DC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32C888-7422-4E87-85CF-A35F09D6D9BD}" type="pres">
      <dgm:prSet presAssocID="{384035AE-AAF5-429F-9F42-7AFD8C0424EA}" presName="sp" presStyleCnt="0"/>
      <dgm:spPr/>
    </dgm:pt>
    <dgm:pt modelId="{85CEAE7A-5442-4761-B2C6-37CEB6D48065}" type="pres">
      <dgm:prSet presAssocID="{638B2A0B-1B09-40E7-B511-76E705128161}" presName="composite" presStyleCnt="0"/>
      <dgm:spPr/>
    </dgm:pt>
    <dgm:pt modelId="{8B809F82-4ACD-43EB-B322-E658CC0D6CBB}" type="pres">
      <dgm:prSet presAssocID="{638B2A0B-1B09-40E7-B511-76E70512816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AE9908-292E-4DE9-B38B-0CEB4E7979D8}" type="pres">
      <dgm:prSet presAssocID="{638B2A0B-1B09-40E7-B511-76E70512816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556F64-E5DC-413D-8377-C42B2B8723B6}" type="pres">
      <dgm:prSet presAssocID="{71C755F3-0ED1-4778-A16C-F1557ADE4E78}" presName="sp" presStyleCnt="0"/>
      <dgm:spPr/>
    </dgm:pt>
    <dgm:pt modelId="{3DEE8935-DA6E-4B86-ABCC-DE9F3B0F19DC}" type="pres">
      <dgm:prSet presAssocID="{9116ED3D-11AE-454D-A050-35FB5A64C655}" presName="composite" presStyleCnt="0"/>
      <dgm:spPr/>
    </dgm:pt>
    <dgm:pt modelId="{FDD2DE21-AF86-483C-8881-99970D59C562}" type="pres">
      <dgm:prSet presAssocID="{9116ED3D-11AE-454D-A050-35FB5A64C65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DB0C3E-38F2-416C-AB1C-A5DD12CEA495}" type="pres">
      <dgm:prSet presAssocID="{9116ED3D-11AE-454D-A050-35FB5A64C65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CAE54B-5D07-421C-A42B-F285011347B5}" type="presOf" srcId="{17DF4360-9A19-4E1D-953A-59EFC055BA83}" destId="{8DDB0C3E-38F2-416C-AB1C-A5DD12CEA495}" srcOrd="0" destOrd="0" presId="urn:microsoft.com/office/officeart/2005/8/layout/chevron2"/>
    <dgm:cxn modelId="{971D99ED-0F6B-4A00-A55D-BD3EA81D8552}" srcId="{638B2A0B-1B09-40E7-B511-76E705128161}" destId="{1C5E4E40-63D1-42CF-A82D-7D9F54FDCBFC}" srcOrd="0" destOrd="0" parTransId="{941BD0B9-3026-4F44-B9B1-FF152AD538EB}" sibTransId="{F55D301C-1D09-4391-A0ED-4DF236718267}"/>
    <dgm:cxn modelId="{20B9DA00-582B-46F4-A10F-0E593D373F91}" srcId="{42A2C90C-0E11-4978-A903-3BC8F653AE9D}" destId="{638B2A0B-1B09-40E7-B511-76E705128161}" srcOrd="1" destOrd="0" parTransId="{C3E75CDA-13E5-499E-90FA-DAD7D1B8D318}" sibTransId="{71C755F3-0ED1-4778-A16C-F1557ADE4E78}"/>
    <dgm:cxn modelId="{D12A5E1C-78DD-428C-8790-D8C532E963E9}" type="presOf" srcId="{1C5E4E40-63D1-42CF-A82D-7D9F54FDCBFC}" destId="{57AE9908-292E-4DE9-B38B-0CEB4E7979D8}" srcOrd="0" destOrd="0" presId="urn:microsoft.com/office/officeart/2005/8/layout/chevron2"/>
    <dgm:cxn modelId="{8F40DC60-6830-426E-8AA5-94D987D5377B}" type="presOf" srcId="{9116ED3D-11AE-454D-A050-35FB5A64C655}" destId="{FDD2DE21-AF86-483C-8881-99970D59C562}" srcOrd="0" destOrd="0" presId="urn:microsoft.com/office/officeart/2005/8/layout/chevron2"/>
    <dgm:cxn modelId="{13BD7172-C6E6-449F-B136-CE5C3FC8985C}" type="presOf" srcId="{61D6D78E-9E03-4FBA-A7BF-73E8397EB0DF}" destId="{CBCFA118-EEA5-4974-BB33-304CBE12887B}" srcOrd="0" destOrd="0" presId="urn:microsoft.com/office/officeart/2005/8/layout/chevron2"/>
    <dgm:cxn modelId="{69A8E5DC-4D2E-4980-8319-E6BD6D701F56}" srcId="{42A2C90C-0E11-4978-A903-3BC8F653AE9D}" destId="{9116ED3D-11AE-454D-A050-35FB5A64C655}" srcOrd="2" destOrd="0" parTransId="{E11073A4-39CE-47EF-A801-B0B72AE1514C}" sibTransId="{27881A24-852B-4304-BEE2-88817F892611}"/>
    <dgm:cxn modelId="{898F1C2D-7CAD-4863-8D3F-E9EAB0E0485A}" srcId="{42A2C90C-0E11-4978-A903-3BC8F653AE9D}" destId="{1E2615FD-0605-40D1-ABDD-ABE685AD8DCC}" srcOrd="0" destOrd="0" parTransId="{6E04882B-BCC8-41E3-AE88-349658A646D7}" sibTransId="{384035AE-AAF5-429F-9F42-7AFD8C0424EA}"/>
    <dgm:cxn modelId="{314051EE-AD6F-4E53-9F6D-65197025B615}" type="presOf" srcId="{638B2A0B-1B09-40E7-B511-76E705128161}" destId="{8B809F82-4ACD-43EB-B322-E658CC0D6CBB}" srcOrd="0" destOrd="0" presId="urn:microsoft.com/office/officeart/2005/8/layout/chevron2"/>
    <dgm:cxn modelId="{4140ED4D-16C6-4DB1-BA89-3D826C8411B2}" type="presOf" srcId="{42A2C90C-0E11-4978-A903-3BC8F653AE9D}" destId="{9231A809-9A5F-4BED-AF63-EB7B66DF58BD}" srcOrd="0" destOrd="0" presId="urn:microsoft.com/office/officeart/2005/8/layout/chevron2"/>
    <dgm:cxn modelId="{93A19E3A-8308-4725-88B5-9A529F317CE4}" srcId="{9116ED3D-11AE-454D-A050-35FB5A64C655}" destId="{17DF4360-9A19-4E1D-953A-59EFC055BA83}" srcOrd="0" destOrd="0" parTransId="{CBF6DC40-DC23-4C9E-8885-49C874214289}" sibTransId="{8CFE3FFA-0096-489C-A424-8F5B6CEDCA7E}"/>
    <dgm:cxn modelId="{29FEDCFE-0F92-45E9-B444-FAE52787C224}" srcId="{1E2615FD-0605-40D1-ABDD-ABE685AD8DCC}" destId="{61D6D78E-9E03-4FBA-A7BF-73E8397EB0DF}" srcOrd="0" destOrd="0" parTransId="{CB0BB971-F721-4984-A978-B9ECB1218B7E}" sibTransId="{B3892D62-EFFF-4CCA-8B6B-D6FCE3A1BE1C}"/>
    <dgm:cxn modelId="{53DBC459-2EED-49A8-9EDB-1F4FCC668128}" type="presOf" srcId="{1E2615FD-0605-40D1-ABDD-ABE685AD8DCC}" destId="{0CD79142-1B6F-4104-937A-93AEFC5012D8}" srcOrd="0" destOrd="0" presId="urn:microsoft.com/office/officeart/2005/8/layout/chevron2"/>
    <dgm:cxn modelId="{14540BD0-1490-48D1-9FE4-80FBA5486B4E}" type="presParOf" srcId="{9231A809-9A5F-4BED-AF63-EB7B66DF58BD}" destId="{7A51F350-480A-4EDE-A2D9-97477545105D}" srcOrd="0" destOrd="0" presId="urn:microsoft.com/office/officeart/2005/8/layout/chevron2"/>
    <dgm:cxn modelId="{CE1654E6-2075-45CD-B9A6-B600D3470295}" type="presParOf" srcId="{7A51F350-480A-4EDE-A2D9-97477545105D}" destId="{0CD79142-1B6F-4104-937A-93AEFC5012D8}" srcOrd="0" destOrd="0" presId="urn:microsoft.com/office/officeart/2005/8/layout/chevron2"/>
    <dgm:cxn modelId="{1BC405C0-34CC-49F4-A70E-0727E809A4FB}" type="presParOf" srcId="{7A51F350-480A-4EDE-A2D9-97477545105D}" destId="{CBCFA118-EEA5-4974-BB33-304CBE12887B}" srcOrd="1" destOrd="0" presId="urn:microsoft.com/office/officeart/2005/8/layout/chevron2"/>
    <dgm:cxn modelId="{6215051E-79AA-4006-A8DC-CF6EAE76EFBB}" type="presParOf" srcId="{9231A809-9A5F-4BED-AF63-EB7B66DF58BD}" destId="{7932C888-7422-4E87-85CF-A35F09D6D9BD}" srcOrd="1" destOrd="0" presId="urn:microsoft.com/office/officeart/2005/8/layout/chevron2"/>
    <dgm:cxn modelId="{2DE5541A-FDDE-4A29-B4A8-7DEF60C52B02}" type="presParOf" srcId="{9231A809-9A5F-4BED-AF63-EB7B66DF58BD}" destId="{85CEAE7A-5442-4761-B2C6-37CEB6D48065}" srcOrd="2" destOrd="0" presId="urn:microsoft.com/office/officeart/2005/8/layout/chevron2"/>
    <dgm:cxn modelId="{46696B73-13EF-41A1-943B-DDFD870D2509}" type="presParOf" srcId="{85CEAE7A-5442-4761-B2C6-37CEB6D48065}" destId="{8B809F82-4ACD-43EB-B322-E658CC0D6CBB}" srcOrd="0" destOrd="0" presId="urn:microsoft.com/office/officeart/2005/8/layout/chevron2"/>
    <dgm:cxn modelId="{D27CB52F-BB41-4219-8F9F-51997BBD2BA8}" type="presParOf" srcId="{85CEAE7A-5442-4761-B2C6-37CEB6D48065}" destId="{57AE9908-292E-4DE9-B38B-0CEB4E7979D8}" srcOrd="1" destOrd="0" presId="urn:microsoft.com/office/officeart/2005/8/layout/chevron2"/>
    <dgm:cxn modelId="{2867DEBE-4EB1-4E55-8C6A-C8B212643325}" type="presParOf" srcId="{9231A809-9A5F-4BED-AF63-EB7B66DF58BD}" destId="{61556F64-E5DC-413D-8377-C42B2B8723B6}" srcOrd="3" destOrd="0" presId="urn:microsoft.com/office/officeart/2005/8/layout/chevron2"/>
    <dgm:cxn modelId="{3986EC21-A8DE-4074-A7A4-B7588FD27B13}" type="presParOf" srcId="{9231A809-9A5F-4BED-AF63-EB7B66DF58BD}" destId="{3DEE8935-DA6E-4B86-ABCC-DE9F3B0F19DC}" srcOrd="4" destOrd="0" presId="urn:microsoft.com/office/officeart/2005/8/layout/chevron2"/>
    <dgm:cxn modelId="{DB5A6DC2-F166-4B0D-9A2E-C75FD53667B1}" type="presParOf" srcId="{3DEE8935-DA6E-4B86-ABCC-DE9F3B0F19DC}" destId="{FDD2DE21-AF86-483C-8881-99970D59C562}" srcOrd="0" destOrd="0" presId="urn:microsoft.com/office/officeart/2005/8/layout/chevron2"/>
    <dgm:cxn modelId="{C81B52BB-DD7E-43A5-BA7C-CE9E56ACCEA3}" type="presParOf" srcId="{3DEE8935-DA6E-4B86-ABCC-DE9F3B0F19DC}" destId="{8DDB0C3E-38F2-416C-AB1C-A5DD12CEA49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49AD353-BFC2-414B-A3FB-BF59E3FB4935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907857-C8AC-4969-8141-F7097D4EBB12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C00000"/>
              </a:solidFill>
            </a:rPr>
            <a:t>личностных</a:t>
          </a:r>
          <a:endParaRPr lang="ru-RU" sz="2800" b="1" dirty="0">
            <a:solidFill>
              <a:srgbClr val="C00000"/>
            </a:solidFill>
          </a:endParaRPr>
        </a:p>
      </dgm:t>
    </dgm:pt>
    <dgm:pt modelId="{0AC10197-3A4F-4FD4-9F23-987AEEC6ADF0}" type="parTrans" cxnId="{7C9D2BE7-BEEA-431E-A106-697525E882AE}">
      <dgm:prSet/>
      <dgm:spPr/>
      <dgm:t>
        <a:bodyPr/>
        <a:lstStyle/>
        <a:p>
          <a:endParaRPr lang="ru-RU"/>
        </a:p>
      </dgm:t>
    </dgm:pt>
    <dgm:pt modelId="{C2473456-7D64-4752-8C53-01B5F928F69D}" type="sibTrans" cxnId="{7C9D2BE7-BEEA-431E-A106-697525E882AE}">
      <dgm:prSet/>
      <dgm:spPr/>
      <dgm:t>
        <a:bodyPr/>
        <a:lstStyle/>
        <a:p>
          <a:endParaRPr lang="ru-RU"/>
        </a:p>
      </dgm:t>
    </dgm:pt>
    <dgm:pt modelId="{1115CCE9-98CC-4CC9-9FCC-90F56AE9DD04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отношения</a:t>
          </a:r>
          <a:endParaRPr lang="ru-RU" b="1" dirty="0">
            <a:solidFill>
              <a:srgbClr val="002060"/>
            </a:solidFill>
          </a:endParaRPr>
        </a:p>
      </dgm:t>
    </dgm:pt>
    <dgm:pt modelId="{A70978DE-9B98-4D99-89F6-13C8DD087838}" type="parTrans" cxnId="{8EF4663E-12B9-49C4-95AB-7FD3184CD4B4}">
      <dgm:prSet/>
      <dgm:spPr/>
      <dgm:t>
        <a:bodyPr/>
        <a:lstStyle/>
        <a:p>
          <a:endParaRPr lang="ru-RU"/>
        </a:p>
      </dgm:t>
    </dgm:pt>
    <dgm:pt modelId="{B7055738-2748-4E1B-BD8E-4C9E9317532A}" type="sibTrans" cxnId="{8EF4663E-12B9-49C4-95AB-7FD3184CD4B4}">
      <dgm:prSet/>
      <dgm:spPr/>
      <dgm:t>
        <a:bodyPr/>
        <a:lstStyle/>
        <a:p>
          <a:endParaRPr lang="ru-RU"/>
        </a:p>
      </dgm:t>
    </dgm:pt>
    <dgm:pt modelId="{CE6A488D-23D3-490C-8AF3-FBE7013B8B3F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устремления</a:t>
          </a:r>
          <a:endParaRPr lang="ru-RU" b="1" dirty="0">
            <a:solidFill>
              <a:srgbClr val="002060"/>
            </a:solidFill>
          </a:endParaRPr>
        </a:p>
      </dgm:t>
    </dgm:pt>
    <dgm:pt modelId="{CF4D5A44-F02C-471A-8EFD-F7CA3D7D55E5}" type="parTrans" cxnId="{BAC2BE1F-F807-4EB4-A23B-BBE0E09D64D8}">
      <dgm:prSet/>
      <dgm:spPr/>
      <dgm:t>
        <a:bodyPr/>
        <a:lstStyle/>
        <a:p>
          <a:endParaRPr lang="ru-RU"/>
        </a:p>
      </dgm:t>
    </dgm:pt>
    <dgm:pt modelId="{787A8DA3-42B9-4C6F-A295-1EE6BFF3F012}" type="sibTrans" cxnId="{BAC2BE1F-F807-4EB4-A23B-BBE0E09D64D8}">
      <dgm:prSet/>
      <dgm:spPr/>
      <dgm:t>
        <a:bodyPr/>
        <a:lstStyle/>
        <a:p>
          <a:endParaRPr lang="ru-RU"/>
        </a:p>
      </dgm:t>
    </dgm:pt>
    <dgm:pt modelId="{1DD5C79C-19D0-40A3-8EEF-9374F4001351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C00000"/>
              </a:solidFill>
            </a:rPr>
            <a:t>метапредметных</a:t>
          </a:r>
          <a:endParaRPr lang="ru-RU" sz="2800" b="1" dirty="0">
            <a:solidFill>
              <a:srgbClr val="C00000"/>
            </a:solidFill>
          </a:endParaRPr>
        </a:p>
      </dgm:t>
    </dgm:pt>
    <dgm:pt modelId="{B0888F0B-A346-4FCA-9E5C-55813652DFA2}" type="parTrans" cxnId="{9D0DA42B-DFAA-4635-BB27-CB0F545319B1}">
      <dgm:prSet/>
      <dgm:spPr/>
      <dgm:t>
        <a:bodyPr/>
        <a:lstStyle/>
        <a:p>
          <a:endParaRPr lang="ru-RU"/>
        </a:p>
      </dgm:t>
    </dgm:pt>
    <dgm:pt modelId="{55CBB79A-6D62-42A7-BACF-994E13694D68}" type="sibTrans" cxnId="{9D0DA42B-DFAA-4635-BB27-CB0F545319B1}">
      <dgm:prSet/>
      <dgm:spPr/>
      <dgm:t>
        <a:bodyPr/>
        <a:lstStyle/>
        <a:p>
          <a:endParaRPr lang="ru-RU"/>
        </a:p>
      </dgm:t>
    </dgm:pt>
    <dgm:pt modelId="{F8009944-6416-4066-B6D5-6212659EEC07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РУУД</a:t>
          </a:r>
          <a:endParaRPr lang="ru-RU" b="1" dirty="0">
            <a:solidFill>
              <a:srgbClr val="002060"/>
            </a:solidFill>
          </a:endParaRPr>
        </a:p>
      </dgm:t>
    </dgm:pt>
    <dgm:pt modelId="{5481ACBE-692C-49F0-9354-E4ADE2083EDD}" type="parTrans" cxnId="{FE743500-4334-4357-821A-8EF2592A0B37}">
      <dgm:prSet/>
      <dgm:spPr/>
      <dgm:t>
        <a:bodyPr/>
        <a:lstStyle/>
        <a:p>
          <a:endParaRPr lang="ru-RU"/>
        </a:p>
      </dgm:t>
    </dgm:pt>
    <dgm:pt modelId="{7AA2FBFD-8595-44CC-B999-E64D39D514B1}" type="sibTrans" cxnId="{FE743500-4334-4357-821A-8EF2592A0B37}">
      <dgm:prSet/>
      <dgm:spPr/>
      <dgm:t>
        <a:bodyPr/>
        <a:lstStyle/>
        <a:p>
          <a:endParaRPr lang="ru-RU"/>
        </a:p>
      </dgm:t>
    </dgm:pt>
    <dgm:pt modelId="{E95E3851-8355-48AA-95CA-FCF25A1E2C5D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ПУУД</a:t>
          </a:r>
          <a:endParaRPr lang="ru-RU" b="1" dirty="0">
            <a:solidFill>
              <a:srgbClr val="002060"/>
            </a:solidFill>
          </a:endParaRPr>
        </a:p>
      </dgm:t>
    </dgm:pt>
    <dgm:pt modelId="{7ADA846C-6197-41C2-84AB-9ED78ACEB0DD}" type="parTrans" cxnId="{252FC433-C33B-41EB-A690-E092FF45ACC9}">
      <dgm:prSet/>
      <dgm:spPr/>
      <dgm:t>
        <a:bodyPr/>
        <a:lstStyle/>
        <a:p>
          <a:endParaRPr lang="ru-RU"/>
        </a:p>
      </dgm:t>
    </dgm:pt>
    <dgm:pt modelId="{480549E5-935F-4FE9-95E3-652558C4EDE2}" type="sibTrans" cxnId="{252FC433-C33B-41EB-A690-E092FF45ACC9}">
      <dgm:prSet/>
      <dgm:spPr/>
      <dgm:t>
        <a:bodyPr/>
        <a:lstStyle/>
        <a:p>
          <a:endParaRPr lang="ru-RU"/>
        </a:p>
      </dgm:t>
    </dgm:pt>
    <dgm:pt modelId="{1BA77DF9-5A33-4C51-9BBC-79F5AE78C1FA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C00000"/>
              </a:solidFill>
            </a:rPr>
            <a:t>предметных</a:t>
          </a:r>
          <a:endParaRPr lang="ru-RU" sz="2800" b="1" dirty="0" smtClean="0">
            <a:solidFill>
              <a:srgbClr val="002060"/>
            </a:solidFill>
          </a:endParaRPr>
        </a:p>
        <a:p>
          <a:endParaRPr lang="ru-RU" sz="2000" b="1" dirty="0" smtClean="0">
            <a:solidFill>
              <a:srgbClr val="002060"/>
            </a:solidFill>
          </a:endParaRPr>
        </a:p>
        <a:p>
          <a:endParaRPr lang="ru-RU" sz="2000" b="1" dirty="0">
            <a:solidFill>
              <a:srgbClr val="C00000"/>
            </a:solidFill>
          </a:endParaRPr>
        </a:p>
      </dgm:t>
    </dgm:pt>
    <dgm:pt modelId="{AA5EA854-F7F8-43BA-AC43-49CB8B979E11}" type="parTrans" cxnId="{F6E5F3DB-AA27-4028-A9B1-0F68469EEF30}">
      <dgm:prSet/>
      <dgm:spPr/>
      <dgm:t>
        <a:bodyPr/>
        <a:lstStyle/>
        <a:p>
          <a:endParaRPr lang="ru-RU"/>
        </a:p>
      </dgm:t>
    </dgm:pt>
    <dgm:pt modelId="{5BFC16A7-18AC-4DDE-B888-E803ED100590}" type="sibTrans" cxnId="{F6E5F3DB-AA27-4028-A9B1-0F68469EEF30}">
      <dgm:prSet/>
      <dgm:spPr/>
      <dgm:t>
        <a:bodyPr/>
        <a:lstStyle/>
        <a:p>
          <a:endParaRPr lang="ru-RU"/>
        </a:p>
      </dgm:t>
    </dgm:pt>
    <dgm:pt modelId="{F3847F69-6780-4FF0-A356-8BA2E973EA7F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ЗУН</a:t>
          </a:r>
          <a:endParaRPr lang="ru-RU" b="1" dirty="0">
            <a:solidFill>
              <a:srgbClr val="002060"/>
            </a:solidFill>
          </a:endParaRPr>
        </a:p>
      </dgm:t>
    </dgm:pt>
    <dgm:pt modelId="{A123ACA5-AD68-4827-9ECD-7F7F1E37B18F}" type="parTrans" cxnId="{C452E669-4FCD-4A6E-8D0A-B15F2467E6C3}">
      <dgm:prSet/>
      <dgm:spPr/>
      <dgm:t>
        <a:bodyPr/>
        <a:lstStyle/>
        <a:p>
          <a:endParaRPr lang="ru-RU"/>
        </a:p>
      </dgm:t>
    </dgm:pt>
    <dgm:pt modelId="{81EC6E10-1EAF-4A17-8A4D-F9C6A4754593}" type="sibTrans" cxnId="{C452E669-4FCD-4A6E-8D0A-B15F2467E6C3}">
      <dgm:prSet/>
      <dgm:spPr/>
      <dgm:t>
        <a:bodyPr/>
        <a:lstStyle/>
        <a:p>
          <a:endParaRPr lang="ru-RU"/>
        </a:p>
      </dgm:t>
    </dgm:pt>
    <dgm:pt modelId="{768DAA29-AA79-44ED-A36F-4A0FE031E2CF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КУУД</a:t>
          </a:r>
          <a:endParaRPr lang="ru-RU" b="1" dirty="0">
            <a:solidFill>
              <a:srgbClr val="002060"/>
            </a:solidFill>
          </a:endParaRPr>
        </a:p>
      </dgm:t>
    </dgm:pt>
    <dgm:pt modelId="{C50C7810-0658-475F-86D6-5BBC3943F4B3}" type="parTrans" cxnId="{B1C39014-8801-4D14-B392-6AA0EC81E850}">
      <dgm:prSet/>
      <dgm:spPr/>
      <dgm:t>
        <a:bodyPr/>
        <a:lstStyle/>
        <a:p>
          <a:endParaRPr lang="ru-RU"/>
        </a:p>
      </dgm:t>
    </dgm:pt>
    <dgm:pt modelId="{07223931-9DCF-4CD8-8E0B-29CDE743143E}" type="sibTrans" cxnId="{B1C39014-8801-4D14-B392-6AA0EC81E850}">
      <dgm:prSet/>
      <dgm:spPr/>
      <dgm:t>
        <a:bodyPr/>
        <a:lstStyle/>
        <a:p>
          <a:endParaRPr lang="ru-RU"/>
        </a:p>
      </dgm:t>
    </dgm:pt>
    <dgm:pt modelId="{6E31781E-0025-4D28-B014-F11885379E44}" type="pres">
      <dgm:prSet presAssocID="{649AD353-BFC2-414B-A3FB-BF59E3FB493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8B7BBA-60FB-4821-95E5-E62DBCA0D288}" type="pres">
      <dgm:prSet presAssocID="{F9907857-C8AC-4969-8141-F7097D4EBB12}" presName="circle1" presStyleLbl="node1" presStyleIdx="0" presStyleCnt="3"/>
      <dgm:spPr>
        <a:solidFill>
          <a:srgbClr val="002060"/>
        </a:solidFill>
      </dgm:spPr>
    </dgm:pt>
    <dgm:pt modelId="{9E12C5A0-022D-4721-99F6-7AF324714589}" type="pres">
      <dgm:prSet presAssocID="{F9907857-C8AC-4969-8141-F7097D4EBB12}" presName="space" presStyleCnt="0"/>
      <dgm:spPr/>
    </dgm:pt>
    <dgm:pt modelId="{558DA912-8BB7-4CF3-8F73-F551B2B2358E}" type="pres">
      <dgm:prSet presAssocID="{F9907857-C8AC-4969-8141-F7097D4EBB12}" presName="rect1" presStyleLbl="alignAcc1" presStyleIdx="0" presStyleCnt="3"/>
      <dgm:spPr/>
      <dgm:t>
        <a:bodyPr/>
        <a:lstStyle/>
        <a:p>
          <a:endParaRPr lang="ru-RU"/>
        </a:p>
      </dgm:t>
    </dgm:pt>
    <dgm:pt modelId="{2EC4C481-84D5-4C1B-823B-2AC67C7B2F5F}" type="pres">
      <dgm:prSet presAssocID="{1DD5C79C-19D0-40A3-8EEF-9374F4001351}" presName="vertSpace2" presStyleLbl="node1" presStyleIdx="0" presStyleCnt="3"/>
      <dgm:spPr/>
    </dgm:pt>
    <dgm:pt modelId="{097E243E-67EC-46F7-84D1-43E0E676A2B4}" type="pres">
      <dgm:prSet presAssocID="{1DD5C79C-19D0-40A3-8EEF-9374F4001351}" presName="circle2" presStyleLbl="node1" presStyleIdx="1" presStyleCnt="3"/>
      <dgm:spPr>
        <a:solidFill>
          <a:srgbClr val="002060"/>
        </a:solidFill>
      </dgm:spPr>
    </dgm:pt>
    <dgm:pt modelId="{E81E8CFB-E431-47E4-BE98-165824D40AAE}" type="pres">
      <dgm:prSet presAssocID="{1DD5C79C-19D0-40A3-8EEF-9374F4001351}" presName="rect2" presStyleLbl="alignAcc1" presStyleIdx="1" presStyleCnt="3"/>
      <dgm:spPr/>
      <dgm:t>
        <a:bodyPr/>
        <a:lstStyle/>
        <a:p>
          <a:endParaRPr lang="ru-RU"/>
        </a:p>
      </dgm:t>
    </dgm:pt>
    <dgm:pt modelId="{E9366568-0065-42BA-B6C2-63CF1A3745D4}" type="pres">
      <dgm:prSet presAssocID="{1BA77DF9-5A33-4C51-9BBC-79F5AE78C1FA}" presName="vertSpace3" presStyleLbl="node1" presStyleIdx="1" presStyleCnt="3"/>
      <dgm:spPr/>
    </dgm:pt>
    <dgm:pt modelId="{28FCA3DB-E74B-4812-ADA2-58EDB68B9E92}" type="pres">
      <dgm:prSet presAssocID="{1BA77DF9-5A33-4C51-9BBC-79F5AE78C1FA}" presName="circle3" presStyleLbl="node1" presStyleIdx="2" presStyleCnt="3" custLinFactNeighborX="7363" custLinFactNeighborY="3513"/>
      <dgm:spPr>
        <a:solidFill>
          <a:srgbClr val="002060"/>
        </a:solidFill>
      </dgm:spPr>
    </dgm:pt>
    <dgm:pt modelId="{1EC07A51-9412-4AB7-9A01-2B7EA08E715A}" type="pres">
      <dgm:prSet presAssocID="{1BA77DF9-5A33-4C51-9BBC-79F5AE78C1FA}" presName="rect3" presStyleLbl="alignAcc1" presStyleIdx="2" presStyleCnt="3"/>
      <dgm:spPr/>
      <dgm:t>
        <a:bodyPr/>
        <a:lstStyle/>
        <a:p>
          <a:endParaRPr lang="ru-RU"/>
        </a:p>
      </dgm:t>
    </dgm:pt>
    <dgm:pt modelId="{3DB82F43-24BE-4B3C-8C8C-ADFC492EBA97}" type="pres">
      <dgm:prSet presAssocID="{F9907857-C8AC-4969-8141-F7097D4EBB12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2FDF0A-2C64-4811-91BE-A6BAB308A4D9}" type="pres">
      <dgm:prSet presAssocID="{F9907857-C8AC-4969-8141-F7097D4EBB12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49ADB-327A-4000-896A-CE232BF0BCA8}" type="pres">
      <dgm:prSet presAssocID="{1DD5C79C-19D0-40A3-8EEF-9374F4001351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67A968-02E2-46C0-9B21-90D2AC3347FA}" type="pres">
      <dgm:prSet presAssocID="{1DD5C79C-19D0-40A3-8EEF-9374F4001351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1D556E-1A2D-4FB9-A446-BA1DB93EC2D2}" type="pres">
      <dgm:prSet presAssocID="{1BA77DF9-5A33-4C51-9BBC-79F5AE78C1FA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EE1D0B-17BB-4E98-BF82-B6C1C01A6483}" type="pres">
      <dgm:prSet presAssocID="{1BA77DF9-5A33-4C51-9BBC-79F5AE78C1FA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D6B6D4-2F9D-4C3F-81E8-3859DF630FF2}" type="presOf" srcId="{F3847F69-6780-4FF0-A356-8BA2E973EA7F}" destId="{BAEE1D0B-17BB-4E98-BF82-B6C1C01A6483}" srcOrd="0" destOrd="0" presId="urn:microsoft.com/office/officeart/2005/8/layout/target3"/>
    <dgm:cxn modelId="{5722776B-4D22-423F-AB3B-EBD7BEC46CF1}" type="presOf" srcId="{CE6A488D-23D3-490C-8AF3-FBE7013B8B3F}" destId="{982FDF0A-2C64-4811-91BE-A6BAB308A4D9}" srcOrd="0" destOrd="1" presId="urn:microsoft.com/office/officeart/2005/8/layout/target3"/>
    <dgm:cxn modelId="{F6E5F3DB-AA27-4028-A9B1-0F68469EEF30}" srcId="{649AD353-BFC2-414B-A3FB-BF59E3FB4935}" destId="{1BA77DF9-5A33-4C51-9BBC-79F5AE78C1FA}" srcOrd="2" destOrd="0" parTransId="{AA5EA854-F7F8-43BA-AC43-49CB8B979E11}" sibTransId="{5BFC16A7-18AC-4DDE-B888-E803ED100590}"/>
    <dgm:cxn modelId="{ACDFEE5B-D534-4D83-8725-C0DA1867B6AC}" type="presOf" srcId="{1BA77DF9-5A33-4C51-9BBC-79F5AE78C1FA}" destId="{861D556E-1A2D-4FB9-A446-BA1DB93EC2D2}" srcOrd="1" destOrd="0" presId="urn:microsoft.com/office/officeart/2005/8/layout/target3"/>
    <dgm:cxn modelId="{C452E669-4FCD-4A6E-8D0A-B15F2467E6C3}" srcId="{1BA77DF9-5A33-4C51-9BBC-79F5AE78C1FA}" destId="{F3847F69-6780-4FF0-A356-8BA2E973EA7F}" srcOrd="0" destOrd="0" parTransId="{A123ACA5-AD68-4827-9ECD-7F7F1E37B18F}" sibTransId="{81EC6E10-1EAF-4A17-8A4D-F9C6A4754593}"/>
    <dgm:cxn modelId="{9D0DA42B-DFAA-4635-BB27-CB0F545319B1}" srcId="{649AD353-BFC2-414B-A3FB-BF59E3FB4935}" destId="{1DD5C79C-19D0-40A3-8EEF-9374F4001351}" srcOrd="1" destOrd="0" parTransId="{B0888F0B-A346-4FCA-9E5C-55813652DFA2}" sibTransId="{55CBB79A-6D62-42A7-BACF-994E13694D68}"/>
    <dgm:cxn modelId="{B1C39014-8801-4D14-B392-6AA0EC81E850}" srcId="{1DD5C79C-19D0-40A3-8EEF-9374F4001351}" destId="{768DAA29-AA79-44ED-A36F-4A0FE031E2CF}" srcOrd="2" destOrd="0" parTransId="{C50C7810-0658-475F-86D6-5BBC3943F4B3}" sibTransId="{07223931-9DCF-4CD8-8E0B-29CDE743143E}"/>
    <dgm:cxn modelId="{A6ABF24A-D165-4357-B306-3BE7ED8ECA7D}" type="presOf" srcId="{1DD5C79C-19D0-40A3-8EEF-9374F4001351}" destId="{E81E8CFB-E431-47E4-BE98-165824D40AAE}" srcOrd="0" destOrd="0" presId="urn:microsoft.com/office/officeart/2005/8/layout/target3"/>
    <dgm:cxn modelId="{7C9D2BE7-BEEA-431E-A106-697525E882AE}" srcId="{649AD353-BFC2-414B-A3FB-BF59E3FB4935}" destId="{F9907857-C8AC-4969-8141-F7097D4EBB12}" srcOrd="0" destOrd="0" parTransId="{0AC10197-3A4F-4FD4-9F23-987AEEC6ADF0}" sibTransId="{C2473456-7D64-4752-8C53-01B5F928F69D}"/>
    <dgm:cxn modelId="{BAC2BE1F-F807-4EB4-A23B-BBE0E09D64D8}" srcId="{F9907857-C8AC-4969-8141-F7097D4EBB12}" destId="{CE6A488D-23D3-490C-8AF3-FBE7013B8B3F}" srcOrd="1" destOrd="0" parTransId="{CF4D5A44-F02C-471A-8EFD-F7CA3D7D55E5}" sibTransId="{787A8DA3-42B9-4C6F-A295-1EE6BFF3F012}"/>
    <dgm:cxn modelId="{35AC0F3C-97C4-46D2-9E25-B36961EDB3A3}" type="presOf" srcId="{1BA77DF9-5A33-4C51-9BBC-79F5AE78C1FA}" destId="{1EC07A51-9412-4AB7-9A01-2B7EA08E715A}" srcOrd="0" destOrd="0" presId="urn:microsoft.com/office/officeart/2005/8/layout/target3"/>
    <dgm:cxn modelId="{AC762E60-4619-4CD0-B55E-97C790C0215E}" type="presOf" srcId="{F8009944-6416-4066-B6D5-6212659EEC07}" destId="{5467A968-02E2-46C0-9B21-90D2AC3347FA}" srcOrd="0" destOrd="0" presId="urn:microsoft.com/office/officeart/2005/8/layout/target3"/>
    <dgm:cxn modelId="{252FC433-C33B-41EB-A690-E092FF45ACC9}" srcId="{1DD5C79C-19D0-40A3-8EEF-9374F4001351}" destId="{E95E3851-8355-48AA-95CA-FCF25A1E2C5D}" srcOrd="1" destOrd="0" parTransId="{7ADA846C-6197-41C2-84AB-9ED78ACEB0DD}" sibTransId="{480549E5-935F-4FE9-95E3-652558C4EDE2}"/>
    <dgm:cxn modelId="{8EF4663E-12B9-49C4-95AB-7FD3184CD4B4}" srcId="{F9907857-C8AC-4969-8141-F7097D4EBB12}" destId="{1115CCE9-98CC-4CC9-9FCC-90F56AE9DD04}" srcOrd="0" destOrd="0" parTransId="{A70978DE-9B98-4D99-89F6-13C8DD087838}" sibTransId="{B7055738-2748-4E1B-BD8E-4C9E9317532A}"/>
    <dgm:cxn modelId="{FE743500-4334-4357-821A-8EF2592A0B37}" srcId="{1DD5C79C-19D0-40A3-8EEF-9374F4001351}" destId="{F8009944-6416-4066-B6D5-6212659EEC07}" srcOrd="0" destOrd="0" parTransId="{5481ACBE-692C-49F0-9354-E4ADE2083EDD}" sibTransId="{7AA2FBFD-8595-44CC-B999-E64D39D514B1}"/>
    <dgm:cxn modelId="{29003B8A-0A3C-4BD2-A07B-EBA554E46D41}" type="presOf" srcId="{1DD5C79C-19D0-40A3-8EEF-9374F4001351}" destId="{A0E49ADB-327A-4000-896A-CE232BF0BCA8}" srcOrd="1" destOrd="0" presId="urn:microsoft.com/office/officeart/2005/8/layout/target3"/>
    <dgm:cxn modelId="{E8BD9CB7-F3D6-40DC-B1E6-BCF071C5F567}" type="presOf" srcId="{768DAA29-AA79-44ED-A36F-4A0FE031E2CF}" destId="{5467A968-02E2-46C0-9B21-90D2AC3347FA}" srcOrd="0" destOrd="2" presId="urn:microsoft.com/office/officeart/2005/8/layout/target3"/>
    <dgm:cxn modelId="{64232C77-6170-4872-9B4E-E88DCB9373CB}" type="presOf" srcId="{649AD353-BFC2-414B-A3FB-BF59E3FB4935}" destId="{6E31781E-0025-4D28-B014-F11885379E44}" srcOrd="0" destOrd="0" presId="urn:microsoft.com/office/officeart/2005/8/layout/target3"/>
    <dgm:cxn modelId="{33A76399-F46A-4A70-BD15-68DBC9444400}" type="presOf" srcId="{F9907857-C8AC-4969-8141-F7097D4EBB12}" destId="{558DA912-8BB7-4CF3-8F73-F551B2B2358E}" srcOrd="0" destOrd="0" presId="urn:microsoft.com/office/officeart/2005/8/layout/target3"/>
    <dgm:cxn modelId="{62A22DCD-A2C5-459E-80E4-14BF4FCB8245}" type="presOf" srcId="{1115CCE9-98CC-4CC9-9FCC-90F56AE9DD04}" destId="{982FDF0A-2C64-4811-91BE-A6BAB308A4D9}" srcOrd="0" destOrd="0" presId="urn:microsoft.com/office/officeart/2005/8/layout/target3"/>
    <dgm:cxn modelId="{4DE7847C-7C92-4C52-98B5-D2DFC3FE98EA}" type="presOf" srcId="{E95E3851-8355-48AA-95CA-FCF25A1E2C5D}" destId="{5467A968-02E2-46C0-9B21-90D2AC3347FA}" srcOrd="0" destOrd="1" presId="urn:microsoft.com/office/officeart/2005/8/layout/target3"/>
    <dgm:cxn modelId="{F81F10E9-879F-41C9-84F0-CE7729857B3C}" type="presOf" srcId="{F9907857-C8AC-4969-8141-F7097D4EBB12}" destId="{3DB82F43-24BE-4B3C-8C8C-ADFC492EBA97}" srcOrd="1" destOrd="0" presId="urn:microsoft.com/office/officeart/2005/8/layout/target3"/>
    <dgm:cxn modelId="{357C21D5-5A43-45E6-ABE6-AF3CE1488E8F}" type="presParOf" srcId="{6E31781E-0025-4D28-B014-F11885379E44}" destId="{628B7BBA-60FB-4821-95E5-E62DBCA0D288}" srcOrd="0" destOrd="0" presId="urn:microsoft.com/office/officeart/2005/8/layout/target3"/>
    <dgm:cxn modelId="{0F209297-B38B-4CAC-BEFF-AC0E04D040C1}" type="presParOf" srcId="{6E31781E-0025-4D28-B014-F11885379E44}" destId="{9E12C5A0-022D-4721-99F6-7AF324714589}" srcOrd="1" destOrd="0" presId="urn:microsoft.com/office/officeart/2005/8/layout/target3"/>
    <dgm:cxn modelId="{9CDD3BDB-4F77-4B0A-8CB2-87F99A7C3FDA}" type="presParOf" srcId="{6E31781E-0025-4D28-B014-F11885379E44}" destId="{558DA912-8BB7-4CF3-8F73-F551B2B2358E}" srcOrd="2" destOrd="0" presId="urn:microsoft.com/office/officeart/2005/8/layout/target3"/>
    <dgm:cxn modelId="{73263885-F277-4224-8533-6EA052E9DB23}" type="presParOf" srcId="{6E31781E-0025-4D28-B014-F11885379E44}" destId="{2EC4C481-84D5-4C1B-823B-2AC67C7B2F5F}" srcOrd="3" destOrd="0" presId="urn:microsoft.com/office/officeart/2005/8/layout/target3"/>
    <dgm:cxn modelId="{9F27A4B3-B2E8-4929-A518-D0B51F1C8472}" type="presParOf" srcId="{6E31781E-0025-4D28-B014-F11885379E44}" destId="{097E243E-67EC-46F7-84D1-43E0E676A2B4}" srcOrd="4" destOrd="0" presId="urn:microsoft.com/office/officeart/2005/8/layout/target3"/>
    <dgm:cxn modelId="{048B84E1-E0D1-4BD5-8904-84CEEAEB9997}" type="presParOf" srcId="{6E31781E-0025-4D28-B014-F11885379E44}" destId="{E81E8CFB-E431-47E4-BE98-165824D40AAE}" srcOrd="5" destOrd="0" presId="urn:microsoft.com/office/officeart/2005/8/layout/target3"/>
    <dgm:cxn modelId="{3AAE2F21-81BB-4750-85E7-FB9B3679EC66}" type="presParOf" srcId="{6E31781E-0025-4D28-B014-F11885379E44}" destId="{E9366568-0065-42BA-B6C2-63CF1A3745D4}" srcOrd="6" destOrd="0" presId="urn:microsoft.com/office/officeart/2005/8/layout/target3"/>
    <dgm:cxn modelId="{38B8AFCA-A929-4584-BFB7-629F5539F179}" type="presParOf" srcId="{6E31781E-0025-4D28-B014-F11885379E44}" destId="{28FCA3DB-E74B-4812-ADA2-58EDB68B9E92}" srcOrd="7" destOrd="0" presId="urn:microsoft.com/office/officeart/2005/8/layout/target3"/>
    <dgm:cxn modelId="{AFE2B1C5-E0EF-44CD-A4B2-26AAD3B38B73}" type="presParOf" srcId="{6E31781E-0025-4D28-B014-F11885379E44}" destId="{1EC07A51-9412-4AB7-9A01-2B7EA08E715A}" srcOrd="8" destOrd="0" presId="urn:microsoft.com/office/officeart/2005/8/layout/target3"/>
    <dgm:cxn modelId="{9D3997AD-FEFF-49D2-9B6E-EABA332531BB}" type="presParOf" srcId="{6E31781E-0025-4D28-B014-F11885379E44}" destId="{3DB82F43-24BE-4B3C-8C8C-ADFC492EBA97}" srcOrd="9" destOrd="0" presId="urn:microsoft.com/office/officeart/2005/8/layout/target3"/>
    <dgm:cxn modelId="{02F1E08A-C207-4F00-92C1-EC1F5528B862}" type="presParOf" srcId="{6E31781E-0025-4D28-B014-F11885379E44}" destId="{982FDF0A-2C64-4811-91BE-A6BAB308A4D9}" srcOrd="10" destOrd="0" presId="urn:microsoft.com/office/officeart/2005/8/layout/target3"/>
    <dgm:cxn modelId="{0FF782AE-EEC1-492A-9153-E91A835253DB}" type="presParOf" srcId="{6E31781E-0025-4D28-B014-F11885379E44}" destId="{A0E49ADB-327A-4000-896A-CE232BF0BCA8}" srcOrd="11" destOrd="0" presId="urn:microsoft.com/office/officeart/2005/8/layout/target3"/>
    <dgm:cxn modelId="{FF12443F-4FEC-4476-9AC1-7089B5DCD3E9}" type="presParOf" srcId="{6E31781E-0025-4D28-B014-F11885379E44}" destId="{5467A968-02E2-46C0-9B21-90D2AC3347FA}" srcOrd="12" destOrd="0" presId="urn:microsoft.com/office/officeart/2005/8/layout/target3"/>
    <dgm:cxn modelId="{8CCFD1F1-42A6-4E05-AD5B-69091CB4781D}" type="presParOf" srcId="{6E31781E-0025-4D28-B014-F11885379E44}" destId="{861D556E-1A2D-4FB9-A446-BA1DB93EC2D2}" srcOrd="13" destOrd="0" presId="urn:microsoft.com/office/officeart/2005/8/layout/target3"/>
    <dgm:cxn modelId="{92B361A9-B3D7-48BB-8AE1-69985E27876A}" type="presParOf" srcId="{6E31781E-0025-4D28-B014-F11885379E44}" destId="{BAEE1D0B-17BB-4E98-BF82-B6C1C01A6483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9476FCC-E9FE-4B4F-AA74-864230264362}" type="doc">
      <dgm:prSet loTypeId="urn:microsoft.com/office/officeart/2005/8/layout/vList5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A6394CC8-C4B0-4902-8AC6-3A00A780F15E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Введение в тему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0C0A69-3E3D-474A-91E1-C5456A1F5720}" type="parTrans" cxnId="{2A5526BF-35F5-4C76-A71E-2A80FC4FB8FF}">
      <dgm:prSet/>
      <dgm:spPr/>
      <dgm:t>
        <a:bodyPr/>
        <a:lstStyle/>
        <a:p>
          <a:endParaRPr lang="ru-RU"/>
        </a:p>
      </dgm:t>
    </dgm:pt>
    <dgm:pt modelId="{16FD45EB-71DA-4BD0-878E-38A6343CE086}" type="sibTrans" cxnId="{2A5526BF-35F5-4C76-A71E-2A80FC4FB8FF}">
      <dgm:prSet/>
      <dgm:spPr/>
      <dgm:t>
        <a:bodyPr/>
        <a:lstStyle/>
        <a:p>
          <a:endParaRPr lang="ru-RU"/>
        </a:p>
      </dgm:t>
    </dgm:pt>
    <dgm:pt modelId="{B3C30778-F650-4C14-AC55-6C20EAB3B0BD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Вводная (исходная)  информация (ценностно-смысловые ориентиры высокообразованной личности).</a:t>
          </a:r>
          <a:endParaRPr lang="ru-RU" b="1" dirty="0">
            <a:solidFill>
              <a:srgbClr val="002060"/>
            </a:solidFill>
          </a:endParaRPr>
        </a:p>
      </dgm:t>
    </dgm:pt>
    <dgm:pt modelId="{21EB9150-065C-4ED0-9C36-2ADF51463491}" type="parTrans" cxnId="{A8551980-3CCC-4CDD-80B8-1EFFE7EC8638}">
      <dgm:prSet/>
      <dgm:spPr/>
      <dgm:t>
        <a:bodyPr/>
        <a:lstStyle/>
        <a:p>
          <a:endParaRPr lang="ru-RU"/>
        </a:p>
      </dgm:t>
    </dgm:pt>
    <dgm:pt modelId="{BBE9B12D-297F-46F8-B1CD-ECB35BB83E9A}" type="sibTrans" cxnId="{A8551980-3CCC-4CDD-80B8-1EFFE7EC8638}">
      <dgm:prSet/>
      <dgm:spPr/>
      <dgm:t>
        <a:bodyPr/>
        <a:lstStyle/>
        <a:p>
          <a:endParaRPr lang="ru-RU"/>
        </a:p>
      </dgm:t>
    </dgm:pt>
    <dgm:pt modelId="{8B95BCE9-860A-44D1-B3B0-48064EA5A23D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Водная беседа (помощь в осознании личностного смысла изучаемой темы)</a:t>
          </a:r>
          <a:endParaRPr lang="ru-RU" b="1" dirty="0">
            <a:solidFill>
              <a:srgbClr val="002060"/>
            </a:solidFill>
          </a:endParaRPr>
        </a:p>
      </dgm:t>
    </dgm:pt>
    <dgm:pt modelId="{B085824A-A885-4CB7-8C3A-1AC5E5D6D2BF}" type="parTrans" cxnId="{9EDA1580-A85A-4178-A9E2-8FD288A7256F}">
      <dgm:prSet/>
      <dgm:spPr/>
      <dgm:t>
        <a:bodyPr/>
        <a:lstStyle/>
        <a:p>
          <a:endParaRPr lang="ru-RU"/>
        </a:p>
      </dgm:t>
    </dgm:pt>
    <dgm:pt modelId="{81380DF8-F9A0-45CE-B772-A6017497AE15}" type="sibTrans" cxnId="{9EDA1580-A85A-4178-A9E2-8FD288A7256F}">
      <dgm:prSet/>
      <dgm:spPr/>
      <dgm:t>
        <a:bodyPr/>
        <a:lstStyle/>
        <a:p>
          <a:endParaRPr lang="ru-RU"/>
        </a:p>
      </dgm:t>
    </dgm:pt>
    <dgm:pt modelId="{4021C3D4-060C-4A6E-A269-E9B27C7760EB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Целеполагание 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D19999-138A-488F-AC0F-BA11BE151832}" type="parTrans" cxnId="{F6938CCB-9907-488A-9DF6-096C9C0AC904}">
      <dgm:prSet/>
      <dgm:spPr/>
      <dgm:t>
        <a:bodyPr/>
        <a:lstStyle/>
        <a:p>
          <a:endParaRPr lang="ru-RU"/>
        </a:p>
      </dgm:t>
    </dgm:pt>
    <dgm:pt modelId="{42C8AC76-BC16-43DE-B54E-7FA4E396D36A}" type="sibTrans" cxnId="{F6938CCB-9907-488A-9DF6-096C9C0AC904}">
      <dgm:prSet/>
      <dgm:spPr/>
      <dgm:t>
        <a:bodyPr/>
        <a:lstStyle/>
        <a:p>
          <a:endParaRPr lang="ru-RU"/>
        </a:p>
      </dgm:t>
    </dgm:pt>
    <dgm:pt modelId="{FFC4C220-A113-4951-8ADF-D3581084E62E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Задания, выполнение которых помогает учащимся осознать границы своего знания и незнания ( проблемная ситуация).</a:t>
          </a:r>
          <a:endParaRPr lang="ru-RU" b="1" dirty="0">
            <a:solidFill>
              <a:srgbClr val="002060"/>
            </a:solidFill>
          </a:endParaRPr>
        </a:p>
      </dgm:t>
    </dgm:pt>
    <dgm:pt modelId="{C2A47F25-30C5-4635-B1B8-7AB39BC4C315}" type="parTrans" cxnId="{7EF8D2F2-4F53-48D6-8B70-6B8563B0B54F}">
      <dgm:prSet/>
      <dgm:spPr/>
      <dgm:t>
        <a:bodyPr/>
        <a:lstStyle/>
        <a:p>
          <a:endParaRPr lang="ru-RU"/>
        </a:p>
      </dgm:t>
    </dgm:pt>
    <dgm:pt modelId="{AFFBF5E7-BB3F-409E-B1A9-0BF5D25959A9}" type="sibTrans" cxnId="{7EF8D2F2-4F53-48D6-8B70-6B8563B0B54F}">
      <dgm:prSet/>
      <dgm:spPr/>
      <dgm:t>
        <a:bodyPr/>
        <a:lstStyle/>
        <a:p>
          <a:endParaRPr lang="ru-RU"/>
        </a:p>
      </dgm:t>
    </dgm:pt>
    <dgm:pt modelId="{48130FC1-4398-49CF-8E7A-4E011CB1FF16}">
      <dgm:prSet phldrT="[Текст]"/>
      <dgm:spPr/>
      <dgm:t>
        <a:bodyPr/>
        <a:lstStyle/>
        <a:p>
          <a:r>
            <a:rPr lang="ru-RU" b="1" dirty="0" err="1" smtClean="0">
              <a:solidFill>
                <a:srgbClr val="002060"/>
              </a:solidFill>
            </a:rPr>
            <a:t>Озадачивание</a:t>
          </a:r>
          <a:r>
            <a:rPr lang="ru-RU" b="1" dirty="0" smtClean="0">
              <a:solidFill>
                <a:srgbClr val="002060"/>
              </a:solidFill>
            </a:rPr>
            <a:t> учащихся (главный вопрос урока и связанные с ним  учебные задачи, план работы; акцент на </a:t>
          </a:r>
          <a:r>
            <a:rPr lang="ru-RU" b="1" dirty="0" err="1" smtClean="0">
              <a:solidFill>
                <a:srgbClr val="002060"/>
              </a:solidFill>
            </a:rPr>
            <a:t>самоизменение</a:t>
          </a:r>
          <a:r>
            <a:rPr lang="ru-RU" b="1" dirty="0" smtClean="0">
              <a:solidFill>
                <a:srgbClr val="002060"/>
              </a:solidFill>
            </a:rPr>
            <a:t>,  внутреннее приращение, культурное самоопределение)</a:t>
          </a:r>
          <a:endParaRPr lang="ru-RU" b="1" dirty="0">
            <a:solidFill>
              <a:srgbClr val="002060"/>
            </a:solidFill>
          </a:endParaRPr>
        </a:p>
      </dgm:t>
    </dgm:pt>
    <dgm:pt modelId="{02C38AC8-6A05-4C55-868A-78180A7DEAA2}" type="parTrans" cxnId="{3FEB0400-0E68-43BE-A690-E4DE1991E724}">
      <dgm:prSet/>
      <dgm:spPr/>
      <dgm:t>
        <a:bodyPr/>
        <a:lstStyle/>
        <a:p>
          <a:endParaRPr lang="ru-RU"/>
        </a:p>
      </dgm:t>
    </dgm:pt>
    <dgm:pt modelId="{295B23F2-361B-4D6F-AB6F-FE2575A6C6EC}" type="sibTrans" cxnId="{3FEB0400-0E68-43BE-A690-E4DE1991E724}">
      <dgm:prSet/>
      <dgm:spPr/>
      <dgm:t>
        <a:bodyPr/>
        <a:lstStyle/>
        <a:p>
          <a:endParaRPr lang="ru-RU"/>
        </a:p>
      </dgm:t>
    </dgm:pt>
    <dgm:pt modelId="{D58AFFAB-3519-4DA1-A9DB-9C32137D88AA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Открытие новых знаний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0D8D76-8368-40D8-80FE-15A5E40096DE}" type="parTrans" cxnId="{F29C71BD-C56A-4DA8-B20D-EF32844BBF25}">
      <dgm:prSet/>
      <dgm:spPr/>
      <dgm:t>
        <a:bodyPr/>
        <a:lstStyle/>
        <a:p>
          <a:endParaRPr lang="ru-RU"/>
        </a:p>
      </dgm:t>
    </dgm:pt>
    <dgm:pt modelId="{43D808F7-DF34-4DA8-99AF-51ECA366358E}" type="sibTrans" cxnId="{F29C71BD-C56A-4DA8-B20D-EF32844BBF25}">
      <dgm:prSet/>
      <dgm:spPr/>
      <dgm:t>
        <a:bodyPr/>
        <a:lstStyle/>
        <a:p>
          <a:endParaRPr lang="ru-RU"/>
        </a:p>
      </dgm:t>
    </dgm:pt>
    <dgm:pt modelId="{1342168C-34B5-40DD-923A-E2FD07857A2E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Задания поисково-исследовательского характера порождающие, открывающие новые знания.</a:t>
          </a:r>
          <a:endParaRPr lang="ru-RU" b="1" dirty="0">
            <a:solidFill>
              <a:srgbClr val="002060"/>
            </a:solidFill>
          </a:endParaRPr>
        </a:p>
      </dgm:t>
    </dgm:pt>
    <dgm:pt modelId="{BEE51EB1-3378-4F21-931C-1BFBFAFC3B3A}" type="parTrans" cxnId="{C01472A9-AC7A-432A-98F9-CE40CB3D2D5B}">
      <dgm:prSet/>
      <dgm:spPr/>
      <dgm:t>
        <a:bodyPr/>
        <a:lstStyle/>
        <a:p>
          <a:endParaRPr lang="ru-RU"/>
        </a:p>
      </dgm:t>
    </dgm:pt>
    <dgm:pt modelId="{3897EC4E-0544-4248-9DC7-742F336E886E}" type="sibTrans" cxnId="{C01472A9-AC7A-432A-98F9-CE40CB3D2D5B}">
      <dgm:prSet/>
      <dgm:spPr/>
      <dgm:t>
        <a:bodyPr/>
        <a:lstStyle/>
        <a:p>
          <a:endParaRPr lang="ru-RU"/>
        </a:p>
      </dgm:t>
    </dgm:pt>
    <dgm:pt modelId="{3530BCA8-AD08-4206-A13C-F9198EF4ADCF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Фиксация нового знания (закономерности,  правила, алгоритмы) в знаково-символической форме (кластеры, схемы, таблицы, коллажи и т.д.)</a:t>
          </a:r>
          <a:endParaRPr lang="ru-RU" b="1" dirty="0">
            <a:solidFill>
              <a:srgbClr val="002060"/>
            </a:solidFill>
          </a:endParaRPr>
        </a:p>
      </dgm:t>
    </dgm:pt>
    <dgm:pt modelId="{7DF80B05-32B6-41EB-A87B-CDA64BBA19ED}" type="parTrans" cxnId="{15E2398F-D8A7-41C4-98B4-9F634B8F6DE3}">
      <dgm:prSet/>
      <dgm:spPr/>
      <dgm:t>
        <a:bodyPr/>
        <a:lstStyle/>
        <a:p>
          <a:endParaRPr lang="ru-RU"/>
        </a:p>
      </dgm:t>
    </dgm:pt>
    <dgm:pt modelId="{76DB131A-1656-4129-BF43-879441164B97}" type="sibTrans" cxnId="{15E2398F-D8A7-41C4-98B4-9F634B8F6DE3}">
      <dgm:prSet/>
      <dgm:spPr/>
      <dgm:t>
        <a:bodyPr/>
        <a:lstStyle/>
        <a:p>
          <a:endParaRPr lang="ru-RU"/>
        </a:p>
      </dgm:t>
    </dgm:pt>
    <dgm:pt modelId="{1CD7B2D7-CBFE-45C7-B519-AAED2C895C0D}" type="pres">
      <dgm:prSet presAssocID="{79476FCC-E9FE-4B4F-AA74-86423026436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6BB50E-E669-49B8-A4F8-6F69089CA237}" type="pres">
      <dgm:prSet presAssocID="{A6394CC8-C4B0-4902-8AC6-3A00A780F15E}" presName="linNode" presStyleCnt="0"/>
      <dgm:spPr/>
    </dgm:pt>
    <dgm:pt modelId="{3C05D04B-2E22-4E13-98CD-44A3C6D0C6A5}" type="pres">
      <dgm:prSet presAssocID="{A6394CC8-C4B0-4902-8AC6-3A00A780F15E}" presName="parentText" presStyleLbl="node1" presStyleIdx="0" presStyleCnt="3" custScaleX="7277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128E51-F67D-467B-9A7A-4583EA7068C8}" type="pres">
      <dgm:prSet presAssocID="{A6394CC8-C4B0-4902-8AC6-3A00A780F15E}" presName="descendantText" presStyleLbl="alignAccFollowNode1" presStyleIdx="0" presStyleCnt="3" custScaleX="208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E401B2-A8D1-43A2-A51F-C90849F55F5E}" type="pres">
      <dgm:prSet presAssocID="{16FD45EB-71DA-4BD0-878E-38A6343CE086}" presName="sp" presStyleCnt="0"/>
      <dgm:spPr/>
    </dgm:pt>
    <dgm:pt modelId="{9982BD40-2851-4322-BA64-D827FC338E53}" type="pres">
      <dgm:prSet presAssocID="{4021C3D4-060C-4A6E-A269-E9B27C7760EB}" presName="linNode" presStyleCnt="0"/>
      <dgm:spPr/>
    </dgm:pt>
    <dgm:pt modelId="{3B4542FE-2FA1-47EA-8EEC-7071958A3018}" type="pres">
      <dgm:prSet presAssocID="{4021C3D4-060C-4A6E-A269-E9B27C7760E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3F0DE9-BA0B-4EB5-8372-29E3B78416B5}" type="pres">
      <dgm:prSet presAssocID="{4021C3D4-060C-4A6E-A269-E9B27C7760EB}" presName="descendantText" presStyleLbl="alignAccFollowNode1" presStyleIdx="1" presStyleCnt="3" custScaleX="2798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F3E387-E848-4D87-BA0F-F4F701EC2470}" type="pres">
      <dgm:prSet presAssocID="{42C8AC76-BC16-43DE-B54E-7FA4E396D36A}" presName="sp" presStyleCnt="0"/>
      <dgm:spPr/>
    </dgm:pt>
    <dgm:pt modelId="{70196558-A4AD-484C-AA73-2EE8500CAC05}" type="pres">
      <dgm:prSet presAssocID="{D58AFFAB-3519-4DA1-A9DB-9C32137D88AA}" presName="linNode" presStyleCnt="0"/>
      <dgm:spPr/>
    </dgm:pt>
    <dgm:pt modelId="{9F8D426A-365D-4BE4-9C19-13F14D345734}" type="pres">
      <dgm:prSet presAssocID="{D58AFFAB-3519-4DA1-A9DB-9C32137D88AA}" presName="parentText" presStyleLbl="node1" presStyleIdx="2" presStyleCnt="3" custScaleX="5090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14883C-FA88-41A0-B484-7DA2D4326EA0}" type="pres">
      <dgm:prSet presAssocID="{D58AFFAB-3519-4DA1-A9DB-9C32137D88AA}" presName="descendantText" presStyleLbl="alignAccFollowNode1" presStyleIdx="2" presStyleCnt="3" custScaleX="1589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6E611F-583D-4C9B-B03A-E580869A5BE5}" type="presOf" srcId="{48130FC1-4398-49CF-8E7A-4E011CB1FF16}" destId="{173F0DE9-BA0B-4EB5-8372-29E3B78416B5}" srcOrd="0" destOrd="1" presId="urn:microsoft.com/office/officeart/2005/8/layout/vList5"/>
    <dgm:cxn modelId="{F6938CCB-9907-488A-9DF6-096C9C0AC904}" srcId="{79476FCC-E9FE-4B4F-AA74-864230264362}" destId="{4021C3D4-060C-4A6E-A269-E9B27C7760EB}" srcOrd="1" destOrd="0" parTransId="{4AD19999-138A-488F-AC0F-BA11BE151832}" sibTransId="{42C8AC76-BC16-43DE-B54E-7FA4E396D36A}"/>
    <dgm:cxn modelId="{AB62C0A3-7B62-4253-A6D8-D3AA2D629841}" type="presOf" srcId="{4021C3D4-060C-4A6E-A269-E9B27C7760EB}" destId="{3B4542FE-2FA1-47EA-8EEC-7071958A3018}" srcOrd="0" destOrd="0" presId="urn:microsoft.com/office/officeart/2005/8/layout/vList5"/>
    <dgm:cxn modelId="{E2FE5B23-9851-4C01-B050-9DDF3013D335}" type="presOf" srcId="{FFC4C220-A113-4951-8ADF-D3581084E62E}" destId="{173F0DE9-BA0B-4EB5-8372-29E3B78416B5}" srcOrd="0" destOrd="0" presId="urn:microsoft.com/office/officeart/2005/8/layout/vList5"/>
    <dgm:cxn modelId="{1FB62B08-796A-4FA2-A6D3-5C767B5FABF3}" type="presOf" srcId="{A6394CC8-C4B0-4902-8AC6-3A00A780F15E}" destId="{3C05D04B-2E22-4E13-98CD-44A3C6D0C6A5}" srcOrd="0" destOrd="0" presId="urn:microsoft.com/office/officeart/2005/8/layout/vList5"/>
    <dgm:cxn modelId="{455001FC-24C1-4CC7-A1FA-013A87559A55}" type="presOf" srcId="{1342168C-34B5-40DD-923A-E2FD07857A2E}" destId="{C414883C-FA88-41A0-B484-7DA2D4326EA0}" srcOrd="0" destOrd="0" presId="urn:microsoft.com/office/officeart/2005/8/layout/vList5"/>
    <dgm:cxn modelId="{A8551980-3CCC-4CDD-80B8-1EFFE7EC8638}" srcId="{A6394CC8-C4B0-4902-8AC6-3A00A780F15E}" destId="{B3C30778-F650-4C14-AC55-6C20EAB3B0BD}" srcOrd="0" destOrd="0" parTransId="{21EB9150-065C-4ED0-9C36-2ADF51463491}" sibTransId="{BBE9B12D-297F-46F8-B1CD-ECB35BB83E9A}"/>
    <dgm:cxn modelId="{7EF8D2F2-4F53-48D6-8B70-6B8563B0B54F}" srcId="{4021C3D4-060C-4A6E-A269-E9B27C7760EB}" destId="{FFC4C220-A113-4951-8ADF-D3581084E62E}" srcOrd="0" destOrd="0" parTransId="{C2A47F25-30C5-4635-B1B8-7AB39BC4C315}" sibTransId="{AFFBF5E7-BB3F-409E-B1A9-0BF5D25959A9}"/>
    <dgm:cxn modelId="{F29C71BD-C56A-4DA8-B20D-EF32844BBF25}" srcId="{79476FCC-E9FE-4B4F-AA74-864230264362}" destId="{D58AFFAB-3519-4DA1-A9DB-9C32137D88AA}" srcOrd="2" destOrd="0" parTransId="{940D8D76-8368-40D8-80FE-15A5E40096DE}" sibTransId="{43D808F7-DF34-4DA8-99AF-51ECA366358E}"/>
    <dgm:cxn modelId="{611D2B85-5A0C-466E-91C1-0F09B187CF5C}" type="presOf" srcId="{8B95BCE9-860A-44D1-B3B0-48064EA5A23D}" destId="{58128E51-F67D-467B-9A7A-4583EA7068C8}" srcOrd="0" destOrd="1" presId="urn:microsoft.com/office/officeart/2005/8/layout/vList5"/>
    <dgm:cxn modelId="{D83E267F-BCF3-4BA6-B25B-B512DCFDD7E3}" type="presOf" srcId="{B3C30778-F650-4C14-AC55-6C20EAB3B0BD}" destId="{58128E51-F67D-467B-9A7A-4583EA7068C8}" srcOrd="0" destOrd="0" presId="urn:microsoft.com/office/officeart/2005/8/layout/vList5"/>
    <dgm:cxn modelId="{C01472A9-AC7A-432A-98F9-CE40CB3D2D5B}" srcId="{D58AFFAB-3519-4DA1-A9DB-9C32137D88AA}" destId="{1342168C-34B5-40DD-923A-E2FD07857A2E}" srcOrd="0" destOrd="0" parTransId="{BEE51EB1-3378-4F21-931C-1BFBFAFC3B3A}" sibTransId="{3897EC4E-0544-4248-9DC7-742F336E886E}"/>
    <dgm:cxn modelId="{2A5526BF-35F5-4C76-A71E-2A80FC4FB8FF}" srcId="{79476FCC-E9FE-4B4F-AA74-864230264362}" destId="{A6394CC8-C4B0-4902-8AC6-3A00A780F15E}" srcOrd="0" destOrd="0" parTransId="{780C0A69-3E3D-474A-91E1-C5456A1F5720}" sibTransId="{16FD45EB-71DA-4BD0-878E-38A6343CE086}"/>
    <dgm:cxn modelId="{15E2398F-D8A7-41C4-98B4-9F634B8F6DE3}" srcId="{D58AFFAB-3519-4DA1-A9DB-9C32137D88AA}" destId="{3530BCA8-AD08-4206-A13C-F9198EF4ADCF}" srcOrd="1" destOrd="0" parTransId="{7DF80B05-32B6-41EB-A87B-CDA64BBA19ED}" sibTransId="{76DB131A-1656-4129-BF43-879441164B97}"/>
    <dgm:cxn modelId="{52219A5D-31FA-425C-8A76-8432FA19643A}" type="presOf" srcId="{D58AFFAB-3519-4DA1-A9DB-9C32137D88AA}" destId="{9F8D426A-365D-4BE4-9C19-13F14D345734}" srcOrd="0" destOrd="0" presId="urn:microsoft.com/office/officeart/2005/8/layout/vList5"/>
    <dgm:cxn modelId="{EE7CCBAC-5E43-49C0-832A-18FD429AA999}" type="presOf" srcId="{3530BCA8-AD08-4206-A13C-F9198EF4ADCF}" destId="{C414883C-FA88-41A0-B484-7DA2D4326EA0}" srcOrd="0" destOrd="1" presId="urn:microsoft.com/office/officeart/2005/8/layout/vList5"/>
    <dgm:cxn modelId="{83DC7029-6CC9-42A1-A372-86A5074614F6}" type="presOf" srcId="{79476FCC-E9FE-4B4F-AA74-864230264362}" destId="{1CD7B2D7-CBFE-45C7-B519-AAED2C895C0D}" srcOrd="0" destOrd="0" presId="urn:microsoft.com/office/officeart/2005/8/layout/vList5"/>
    <dgm:cxn modelId="{9EDA1580-A85A-4178-A9E2-8FD288A7256F}" srcId="{A6394CC8-C4B0-4902-8AC6-3A00A780F15E}" destId="{8B95BCE9-860A-44D1-B3B0-48064EA5A23D}" srcOrd="1" destOrd="0" parTransId="{B085824A-A885-4CB7-8C3A-1AC5E5D6D2BF}" sibTransId="{81380DF8-F9A0-45CE-B772-A6017497AE15}"/>
    <dgm:cxn modelId="{3FEB0400-0E68-43BE-A690-E4DE1991E724}" srcId="{4021C3D4-060C-4A6E-A269-E9B27C7760EB}" destId="{48130FC1-4398-49CF-8E7A-4E011CB1FF16}" srcOrd="1" destOrd="0" parTransId="{02C38AC8-6A05-4C55-868A-78180A7DEAA2}" sibTransId="{295B23F2-361B-4D6F-AB6F-FE2575A6C6EC}"/>
    <dgm:cxn modelId="{CED4AF54-A1B2-4A81-B742-034DFC6B8C8B}" type="presParOf" srcId="{1CD7B2D7-CBFE-45C7-B519-AAED2C895C0D}" destId="{226BB50E-E669-49B8-A4F8-6F69089CA237}" srcOrd="0" destOrd="0" presId="urn:microsoft.com/office/officeart/2005/8/layout/vList5"/>
    <dgm:cxn modelId="{D6C58D39-583F-48A9-BB94-8DC308D86747}" type="presParOf" srcId="{226BB50E-E669-49B8-A4F8-6F69089CA237}" destId="{3C05D04B-2E22-4E13-98CD-44A3C6D0C6A5}" srcOrd="0" destOrd="0" presId="urn:microsoft.com/office/officeart/2005/8/layout/vList5"/>
    <dgm:cxn modelId="{5129E6D2-E725-46AF-A11F-3D15166F6E1C}" type="presParOf" srcId="{226BB50E-E669-49B8-A4F8-6F69089CA237}" destId="{58128E51-F67D-467B-9A7A-4583EA7068C8}" srcOrd="1" destOrd="0" presId="urn:microsoft.com/office/officeart/2005/8/layout/vList5"/>
    <dgm:cxn modelId="{80101FBD-D078-4DBA-914D-59EC174CCF49}" type="presParOf" srcId="{1CD7B2D7-CBFE-45C7-B519-AAED2C895C0D}" destId="{C2E401B2-A8D1-43A2-A51F-C90849F55F5E}" srcOrd="1" destOrd="0" presId="urn:microsoft.com/office/officeart/2005/8/layout/vList5"/>
    <dgm:cxn modelId="{0870D654-DAAB-4687-A976-3C3465164881}" type="presParOf" srcId="{1CD7B2D7-CBFE-45C7-B519-AAED2C895C0D}" destId="{9982BD40-2851-4322-BA64-D827FC338E53}" srcOrd="2" destOrd="0" presId="urn:microsoft.com/office/officeart/2005/8/layout/vList5"/>
    <dgm:cxn modelId="{4C00B245-D418-4A9F-817B-B1892693A479}" type="presParOf" srcId="{9982BD40-2851-4322-BA64-D827FC338E53}" destId="{3B4542FE-2FA1-47EA-8EEC-7071958A3018}" srcOrd="0" destOrd="0" presId="urn:microsoft.com/office/officeart/2005/8/layout/vList5"/>
    <dgm:cxn modelId="{DBE53DE4-9277-4703-B674-7E3BD3AFD270}" type="presParOf" srcId="{9982BD40-2851-4322-BA64-D827FC338E53}" destId="{173F0DE9-BA0B-4EB5-8372-29E3B78416B5}" srcOrd="1" destOrd="0" presId="urn:microsoft.com/office/officeart/2005/8/layout/vList5"/>
    <dgm:cxn modelId="{5EF79FA8-9500-4979-8BA3-A3B820C5AFEB}" type="presParOf" srcId="{1CD7B2D7-CBFE-45C7-B519-AAED2C895C0D}" destId="{DCF3E387-E848-4D87-BA0F-F4F701EC2470}" srcOrd="3" destOrd="0" presId="urn:microsoft.com/office/officeart/2005/8/layout/vList5"/>
    <dgm:cxn modelId="{3CC4A95E-2385-49B5-B8A5-6F16D4B87366}" type="presParOf" srcId="{1CD7B2D7-CBFE-45C7-B519-AAED2C895C0D}" destId="{70196558-A4AD-484C-AA73-2EE8500CAC05}" srcOrd="4" destOrd="0" presId="urn:microsoft.com/office/officeart/2005/8/layout/vList5"/>
    <dgm:cxn modelId="{5CE6497B-72C2-4E7B-97DF-7BE978D2467C}" type="presParOf" srcId="{70196558-A4AD-484C-AA73-2EE8500CAC05}" destId="{9F8D426A-365D-4BE4-9C19-13F14D345734}" srcOrd="0" destOrd="0" presId="urn:microsoft.com/office/officeart/2005/8/layout/vList5"/>
    <dgm:cxn modelId="{85B073F9-566B-48DE-A996-364C1157E763}" type="presParOf" srcId="{70196558-A4AD-484C-AA73-2EE8500CAC05}" destId="{C414883C-FA88-41A0-B484-7DA2D4326EA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9476FCC-E9FE-4B4F-AA74-864230264362}" type="doc">
      <dgm:prSet loTypeId="urn:microsoft.com/office/officeart/2005/8/layout/vList5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A6394CC8-C4B0-4902-8AC6-3A00A780F15E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Применение новых знаний</a:t>
          </a:r>
          <a:endParaRPr lang="ru-RU" b="1" dirty="0">
            <a:solidFill>
              <a:schemeClr val="bg1"/>
            </a:solidFill>
          </a:endParaRPr>
        </a:p>
      </dgm:t>
    </dgm:pt>
    <dgm:pt modelId="{780C0A69-3E3D-474A-91E1-C5456A1F5720}" type="parTrans" cxnId="{2A5526BF-35F5-4C76-A71E-2A80FC4FB8FF}">
      <dgm:prSet/>
      <dgm:spPr/>
      <dgm:t>
        <a:bodyPr/>
        <a:lstStyle/>
        <a:p>
          <a:endParaRPr lang="ru-RU"/>
        </a:p>
      </dgm:t>
    </dgm:pt>
    <dgm:pt modelId="{16FD45EB-71DA-4BD0-878E-38A6343CE086}" type="sibTrans" cxnId="{2A5526BF-35F5-4C76-A71E-2A80FC4FB8FF}">
      <dgm:prSet/>
      <dgm:spPr/>
      <dgm:t>
        <a:bodyPr/>
        <a:lstStyle/>
        <a:p>
          <a:endParaRPr lang="ru-RU"/>
        </a:p>
      </dgm:t>
    </dgm:pt>
    <dgm:pt modelId="{B3C30778-F650-4C14-AC55-6C20EAB3B0BD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Задания репродуктивного характера, позволяющие осмыслить как и когда новое знание «работает» (применение алгоритмов, правил, формул и т.д. в привычной учебной ситуации).</a:t>
          </a:r>
          <a:endParaRPr lang="ru-RU" b="1" dirty="0">
            <a:solidFill>
              <a:srgbClr val="002060"/>
            </a:solidFill>
          </a:endParaRPr>
        </a:p>
      </dgm:t>
    </dgm:pt>
    <dgm:pt modelId="{21EB9150-065C-4ED0-9C36-2ADF51463491}" type="parTrans" cxnId="{A8551980-3CCC-4CDD-80B8-1EFFE7EC8638}">
      <dgm:prSet/>
      <dgm:spPr/>
      <dgm:t>
        <a:bodyPr/>
        <a:lstStyle/>
        <a:p>
          <a:endParaRPr lang="ru-RU"/>
        </a:p>
      </dgm:t>
    </dgm:pt>
    <dgm:pt modelId="{BBE9B12D-297F-46F8-B1CD-ECB35BB83E9A}" type="sibTrans" cxnId="{A8551980-3CCC-4CDD-80B8-1EFFE7EC8638}">
      <dgm:prSet/>
      <dgm:spPr/>
      <dgm:t>
        <a:bodyPr/>
        <a:lstStyle/>
        <a:p>
          <a:endParaRPr lang="ru-RU"/>
        </a:p>
      </dgm:t>
    </dgm:pt>
    <dgm:pt modelId="{4021C3D4-060C-4A6E-A269-E9B27C7760EB}">
      <dgm:prSet phldrT="[Текст]"/>
      <dgm:spPr/>
      <dgm:t>
        <a:bodyPr/>
        <a:lstStyle/>
        <a:p>
          <a:r>
            <a:rPr lang="ru-RU" b="1" dirty="0" smtClean="0"/>
            <a:t>Подведение итогов урока</a:t>
          </a:r>
          <a:endParaRPr lang="ru-RU" b="1" dirty="0"/>
        </a:p>
      </dgm:t>
    </dgm:pt>
    <dgm:pt modelId="{4AD19999-138A-488F-AC0F-BA11BE151832}" type="parTrans" cxnId="{F6938CCB-9907-488A-9DF6-096C9C0AC904}">
      <dgm:prSet/>
      <dgm:spPr/>
      <dgm:t>
        <a:bodyPr/>
        <a:lstStyle/>
        <a:p>
          <a:endParaRPr lang="ru-RU"/>
        </a:p>
      </dgm:t>
    </dgm:pt>
    <dgm:pt modelId="{42C8AC76-BC16-43DE-B54E-7FA4E396D36A}" type="sibTrans" cxnId="{F6938CCB-9907-488A-9DF6-096C9C0AC904}">
      <dgm:prSet/>
      <dgm:spPr/>
      <dgm:t>
        <a:bodyPr/>
        <a:lstStyle/>
        <a:p>
          <a:endParaRPr lang="ru-RU"/>
        </a:p>
      </dgm:t>
    </dgm:pt>
    <dgm:pt modelId="{FFC4C220-A113-4951-8ADF-D3581084E62E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Содержательная рефлексия (Возвращение к главному вопросу урока, содержательное обобщение)</a:t>
          </a:r>
          <a:endParaRPr lang="ru-RU" b="1" dirty="0">
            <a:solidFill>
              <a:srgbClr val="002060"/>
            </a:solidFill>
          </a:endParaRPr>
        </a:p>
      </dgm:t>
    </dgm:pt>
    <dgm:pt modelId="{C2A47F25-30C5-4635-B1B8-7AB39BC4C315}" type="parTrans" cxnId="{7EF8D2F2-4F53-48D6-8B70-6B8563B0B54F}">
      <dgm:prSet/>
      <dgm:spPr/>
      <dgm:t>
        <a:bodyPr/>
        <a:lstStyle/>
        <a:p>
          <a:endParaRPr lang="ru-RU"/>
        </a:p>
      </dgm:t>
    </dgm:pt>
    <dgm:pt modelId="{AFFBF5E7-BB3F-409E-B1A9-0BF5D25959A9}" type="sibTrans" cxnId="{7EF8D2F2-4F53-48D6-8B70-6B8563B0B54F}">
      <dgm:prSet/>
      <dgm:spPr/>
      <dgm:t>
        <a:bodyPr/>
        <a:lstStyle/>
        <a:p>
          <a:endParaRPr lang="ru-RU"/>
        </a:p>
      </dgm:t>
    </dgm:pt>
    <dgm:pt modelId="{48130FC1-4398-49CF-8E7A-4E011CB1FF16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Личностная рефлексия (осознание </a:t>
          </a:r>
          <a:r>
            <a:rPr lang="ru-RU" b="1" dirty="0" err="1" smtClean="0">
              <a:solidFill>
                <a:srgbClr val="002060"/>
              </a:solidFill>
            </a:rPr>
            <a:t>самоизменения</a:t>
          </a:r>
          <a:r>
            <a:rPr lang="ru-RU" b="1" dirty="0" smtClean="0">
              <a:solidFill>
                <a:srgbClr val="002060"/>
              </a:solidFill>
            </a:rPr>
            <a:t>, внутренних результатов изучения темы урока)</a:t>
          </a:r>
          <a:endParaRPr lang="ru-RU" b="1" dirty="0">
            <a:solidFill>
              <a:srgbClr val="002060"/>
            </a:solidFill>
          </a:endParaRPr>
        </a:p>
      </dgm:t>
    </dgm:pt>
    <dgm:pt modelId="{02C38AC8-6A05-4C55-868A-78180A7DEAA2}" type="parTrans" cxnId="{3FEB0400-0E68-43BE-A690-E4DE1991E724}">
      <dgm:prSet/>
      <dgm:spPr/>
      <dgm:t>
        <a:bodyPr/>
        <a:lstStyle/>
        <a:p>
          <a:endParaRPr lang="ru-RU"/>
        </a:p>
      </dgm:t>
    </dgm:pt>
    <dgm:pt modelId="{295B23F2-361B-4D6F-AB6F-FE2575A6C6EC}" type="sibTrans" cxnId="{3FEB0400-0E68-43BE-A690-E4DE1991E724}">
      <dgm:prSet/>
      <dgm:spPr/>
      <dgm:t>
        <a:bodyPr/>
        <a:lstStyle/>
        <a:p>
          <a:endParaRPr lang="ru-RU"/>
        </a:p>
      </dgm:t>
    </dgm:pt>
    <dgm:pt modelId="{E1170EDA-E11C-4EF7-A3F5-1A22AAD8116E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Задания продуктивного и творческого  характера, позволяющие осуществить перенос знания в широкий социально-культурный контекст (практико-ориентированные и ситуационные задачи)</a:t>
          </a:r>
          <a:endParaRPr lang="ru-RU" b="1" dirty="0">
            <a:solidFill>
              <a:srgbClr val="002060"/>
            </a:solidFill>
          </a:endParaRPr>
        </a:p>
      </dgm:t>
    </dgm:pt>
    <dgm:pt modelId="{86C0FDC5-AAC6-41BF-912F-78DBCD630BD3}" type="parTrans" cxnId="{3EB46E0D-32D2-408B-BA68-7728EE50660B}">
      <dgm:prSet/>
      <dgm:spPr/>
      <dgm:t>
        <a:bodyPr/>
        <a:lstStyle/>
        <a:p>
          <a:endParaRPr lang="ru-RU"/>
        </a:p>
      </dgm:t>
    </dgm:pt>
    <dgm:pt modelId="{AC28DBF5-52CD-4CA8-8CF8-D0E608EB47EB}" type="sibTrans" cxnId="{3EB46E0D-32D2-408B-BA68-7728EE50660B}">
      <dgm:prSet/>
      <dgm:spPr/>
      <dgm:t>
        <a:bodyPr/>
        <a:lstStyle/>
        <a:p>
          <a:endParaRPr lang="ru-RU"/>
        </a:p>
      </dgm:t>
    </dgm:pt>
    <dgm:pt modelId="{A477B757-F9E9-4AA7-B788-CF14E99FAC54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Оценка и самооценка результатов и хода деятельности</a:t>
          </a:r>
          <a:endParaRPr lang="ru-RU" b="1" dirty="0">
            <a:solidFill>
              <a:srgbClr val="002060"/>
            </a:solidFill>
          </a:endParaRPr>
        </a:p>
      </dgm:t>
    </dgm:pt>
    <dgm:pt modelId="{5B0BF133-6DFA-481B-B514-5BCD45994B8A}" type="parTrans" cxnId="{1A39D764-5039-4A8E-A20A-EDC07B94A5D1}">
      <dgm:prSet/>
      <dgm:spPr/>
      <dgm:t>
        <a:bodyPr/>
        <a:lstStyle/>
        <a:p>
          <a:endParaRPr lang="ru-RU"/>
        </a:p>
      </dgm:t>
    </dgm:pt>
    <dgm:pt modelId="{A7AE9972-0CAC-4267-A2D2-9E71E0BFBE63}" type="sibTrans" cxnId="{1A39D764-5039-4A8E-A20A-EDC07B94A5D1}">
      <dgm:prSet/>
      <dgm:spPr/>
      <dgm:t>
        <a:bodyPr/>
        <a:lstStyle/>
        <a:p>
          <a:endParaRPr lang="ru-RU"/>
        </a:p>
      </dgm:t>
    </dgm:pt>
    <dgm:pt modelId="{1CD7B2D7-CBFE-45C7-B519-AAED2C895C0D}" type="pres">
      <dgm:prSet presAssocID="{79476FCC-E9FE-4B4F-AA74-86423026436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6BB50E-E669-49B8-A4F8-6F69089CA237}" type="pres">
      <dgm:prSet presAssocID="{A6394CC8-C4B0-4902-8AC6-3A00A780F15E}" presName="linNode" presStyleCnt="0"/>
      <dgm:spPr/>
    </dgm:pt>
    <dgm:pt modelId="{3C05D04B-2E22-4E13-98CD-44A3C6D0C6A5}" type="pres">
      <dgm:prSet presAssocID="{A6394CC8-C4B0-4902-8AC6-3A00A780F15E}" presName="parentText" presStyleLbl="node1" presStyleIdx="0" presStyleCnt="2" custScaleX="7277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128E51-F67D-467B-9A7A-4583EA7068C8}" type="pres">
      <dgm:prSet presAssocID="{A6394CC8-C4B0-4902-8AC6-3A00A780F15E}" presName="descendantText" presStyleLbl="alignAccFollowNode1" presStyleIdx="0" presStyleCnt="2" custScaleX="208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E401B2-A8D1-43A2-A51F-C90849F55F5E}" type="pres">
      <dgm:prSet presAssocID="{16FD45EB-71DA-4BD0-878E-38A6343CE086}" presName="sp" presStyleCnt="0"/>
      <dgm:spPr/>
    </dgm:pt>
    <dgm:pt modelId="{9982BD40-2851-4322-BA64-D827FC338E53}" type="pres">
      <dgm:prSet presAssocID="{4021C3D4-060C-4A6E-A269-E9B27C7760EB}" presName="linNode" presStyleCnt="0"/>
      <dgm:spPr/>
    </dgm:pt>
    <dgm:pt modelId="{3B4542FE-2FA1-47EA-8EEC-7071958A3018}" type="pres">
      <dgm:prSet presAssocID="{4021C3D4-060C-4A6E-A269-E9B27C7760EB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3F0DE9-BA0B-4EB5-8372-29E3B78416B5}" type="pres">
      <dgm:prSet presAssocID="{4021C3D4-060C-4A6E-A269-E9B27C7760EB}" presName="descendantText" presStyleLbl="alignAccFollowNode1" presStyleIdx="1" presStyleCnt="2" custScaleX="2798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43FECD-EF73-4CFB-9B94-75424AF02A72}" type="presOf" srcId="{B3C30778-F650-4C14-AC55-6C20EAB3B0BD}" destId="{58128E51-F67D-467B-9A7A-4583EA7068C8}" srcOrd="0" destOrd="0" presId="urn:microsoft.com/office/officeart/2005/8/layout/vList5"/>
    <dgm:cxn modelId="{F6938CCB-9907-488A-9DF6-096C9C0AC904}" srcId="{79476FCC-E9FE-4B4F-AA74-864230264362}" destId="{4021C3D4-060C-4A6E-A269-E9B27C7760EB}" srcOrd="1" destOrd="0" parTransId="{4AD19999-138A-488F-AC0F-BA11BE151832}" sibTransId="{42C8AC76-BC16-43DE-B54E-7FA4E396D36A}"/>
    <dgm:cxn modelId="{EE99E651-BD15-46B5-8606-69CE32FA9638}" type="presOf" srcId="{FFC4C220-A113-4951-8ADF-D3581084E62E}" destId="{173F0DE9-BA0B-4EB5-8372-29E3B78416B5}" srcOrd="0" destOrd="0" presId="urn:microsoft.com/office/officeart/2005/8/layout/vList5"/>
    <dgm:cxn modelId="{919EB47C-B8C4-46C6-B504-F82EE918E653}" type="presOf" srcId="{4021C3D4-060C-4A6E-A269-E9B27C7760EB}" destId="{3B4542FE-2FA1-47EA-8EEC-7071958A3018}" srcOrd="0" destOrd="0" presId="urn:microsoft.com/office/officeart/2005/8/layout/vList5"/>
    <dgm:cxn modelId="{4D9B580E-6317-4EFB-952C-93561F6F1AF9}" type="presOf" srcId="{A477B757-F9E9-4AA7-B788-CF14E99FAC54}" destId="{173F0DE9-BA0B-4EB5-8372-29E3B78416B5}" srcOrd="0" destOrd="2" presId="urn:microsoft.com/office/officeart/2005/8/layout/vList5"/>
    <dgm:cxn modelId="{3EB46E0D-32D2-408B-BA68-7728EE50660B}" srcId="{A6394CC8-C4B0-4902-8AC6-3A00A780F15E}" destId="{E1170EDA-E11C-4EF7-A3F5-1A22AAD8116E}" srcOrd="1" destOrd="0" parTransId="{86C0FDC5-AAC6-41BF-912F-78DBCD630BD3}" sibTransId="{AC28DBF5-52CD-4CA8-8CF8-D0E608EB47EB}"/>
    <dgm:cxn modelId="{A8551980-3CCC-4CDD-80B8-1EFFE7EC8638}" srcId="{A6394CC8-C4B0-4902-8AC6-3A00A780F15E}" destId="{B3C30778-F650-4C14-AC55-6C20EAB3B0BD}" srcOrd="0" destOrd="0" parTransId="{21EB9150-065C-4ED0-9C36-2ADF51463491}" sibTransId="{BBE9B12D-297F-46F8-B1CD-ECB35BB83E9A}"/>
    <dgm:cxn modelId="{F06B053D-0D5A-4521-9097-819DD0D9A0BF}" type="presOf" srcId="{48130FC1-4398-49CF-8E7A-4E011CB1FF16}" destId="{173F0DE9-BA0B-4EB5-8372-29E3B78416B5}" srcOrd="0" destOrd="1" presId="urn:microsoft.com/office/officeart/2005/8/layout/vList5"/>
    <dgm:cxn modelId="{7EF8D2F2-4F53-48D6-8B70-6B8563B0B54F}" srcId="{4021C3D4-060C-4A6E-A269-E9B27C7760EB}" destId="{FFC4C220-A113-4951-8ADF-D3581084E62E}" srcOrd="0" destOrd="0" parTransId="{C2A47F25-30C5-4635-B1B8-7AB39BC4C315}" sibTransId="{AFFBF5E7-BB3F-409E-B1A9-0BF5D25959A9}"/>
    <dgm:cxn modelId="{DD2065E9-2765-49B9-875C-A74E7F167C43}" type="presOf" srcId="{E1170EDA-E11C-4EF7-A3F5-1A22AAD8116E}" destId="{58128E51-F67D-467B-9A7A-4583EA7068C8}" srcOrd="0" destOrd="1" presId="urn:microsoft.com/office/officeart/2005/8/layout/vList5"/>
    <dgm:cxn modelId="{2A5526BF-35F5-4C76-A71E-2A80FC4FB8FF}" srcId="{79476FCC-E9FE-4B4F-AA74-864230264362}" destId="{A6394CC8-C4B0-4902-8AC6-3A00A780F15E}" srcOrd="0" destOrd="0" parTransId="{780C0A69-3E3D-474A-91E1-C5456A1F5720}" sibTransId="{16FD45EB-71DA-4BD0-878E-38A6343CE086}"/>
    <dgm:cxn modelId="{1A39D764-5039-4A8E-A20A-EDC07B94A5D1}" srcId="{4021C3D4-060C-4A6E-A269-E9B27C7760EB}" destId="{A477B757-F9E9-4AA7-B788-CF14E99FAC54}" srcOrd="2" destOrd="0" parTransId="{5B0BF133-6DFA-481B-B514-5BCD45994B8A}" sibTransId="{A7AE9972-0CAC-4267-A2D2-9E71E0BFBE63}"/>
    <dgm:cxn modelId="{2FA4F098-5319-4834-B14F-1285F517E185}" type="presOf" srcId="{A6394CC8-C4B0-4902-8AC6-3A00A780F15E}" destId="{3C05D04B-2E22-4E13-98CD-44A3C6D0C6A5}" srcOrd="0" destOrd="0" presId="urn:microsoft.com/office/officeart/2005/8/layout/vList5"/>
    <dgm:cxn modelId="{F97B3E1D-84E3-422B-86CC-1188701232AA}" type="presOf" srcId="{79476FCC-E9FE-4B4F-AA74-864230264362}" destId="{1CD7B2D7-CBFE-45C7-B519-AAED2C895C0D}" srcOrd="0" destOrd="0" presId="urn:microsoft.com/office/officeart/2005/8/layout/vList5"/>
    <dgm:cxn modelId="{3FEB0400-0E68-43BE-A690-E4DE1991E724}" srcId="{4021C3D4-060C-4A6E-A269-E9B27C7760EB}" destId="{48130FC1-4398-49CF-8E7A-4E011CB1FF16}" srcOrd="1" destOrd="0" parTransId="{02C38AC8-6A05-4C55-868A-78180A7DEAA2}" sibTransId="{295B23F2-361B-4D6F-AB6F-FE2575A6C6EC}"/>
    <dgm:cxn modelId="{96DC50CD-D28E-48AD-A474-1885F6D82CAD}" type="presParOf" srcId="{1CD7B2D7-CBFE-45C7-B519-AAED2C895C0D}" destId="{226BB50E-E669-49B8-A4F8-6F69089CA237}" srcOrd="0" destOrd="0" presId="urn:microsoft.com/office/officeart/2005/8/layout/vList5"/>
    <dgm:cxn modelId="{8FD39C13-EE8A-4743-9AFC-B5F8102CC972}" type="presParOf" srcId="{226BB50E-E669-49B8-A4F8-6F69089CA237}" destId="{3C05D04B-2E22-4E13-98CD-44A3C6D0C6A5}" srcOrd="0" destOrd="0" presId="urn:microsoft.com/office/officeart/2005/8/layout/vList5"/>
    <dgm:cxn modelId="{E7A73615-E155-4BFF-8991-EC2E123852A7}" type="presParOf" srcId="{226BB50E-E669-49B8-A4F8-6F69089CA237}" destId="{58128E51-F67D-467B-9A7A-4583EA7068C8}" srcOrd="1" destOrd="0" presId="urn:microsoft.com/office/officeart/2005/8/layout/vList5"/>
    <dgm:cxn modelId="{6B3E7D57-30F9-4FA7-AA34-224A81E65C11}" type="presParOf" srcId="{1CD7B2D7-CBFE-45C7-B519-AAED2C895C0D}" destId="{C2E401B2-A8D1-43A2-A51F-C90849F55F5E}" srcOrd="1" destOrd="0" presId="urn:microsoft.com/office/officeart/2005/8/layout/vList5"/>
    <dgm:cxn modelId="{F9526DE4-BECB-442E-A9E7-D5408C54A665}" type="presParOf" srcId="{1CD7B2D7-CBFE-45C7-B519-AAED2C895C0D}" destId="{9982BD40-2851-4322-BA64-D827FC338E53}" srcOrd="2" destOrd="0" presId="urn:microsoft.com/office/officeart/2005/8/layout/vList5"/>
    <dgm:cxn modelId="{DB956106-F879-49DE-A61E-B23EBFAC5144}" type="presParOf" srcId="{9982BD40-2851-4322-BA64-D827FC338E53}" destId="{3B4542FE-2FA1-47EA-8EEC-7071958A3018}" srcOrd="0" destOrd="0" presId="urn:microsoft.com/office/officeart/2005/8/layout/vList5"/>
    <dgm:cxn modelId="{A83C8114-614E-4DD4-866F-8C759B51FAE4}" type="presParOf" srcId="{9982BD40-2851-4322-BA64-D827FC338E53}" destId="{173F0DE9-BA0B-4EB5-8372-29E3B78416B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F6C1631-09AE-4EE4-93E1-034CDA4B8DBA}" type="doc">
      <dgm:prSet loTypeId="urn:microsoft.com/office/officeart/2005/8/layout/defaul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30FEA936-3333-42EE-A973-BCEA25EB900B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Слайдовая презентация</a:t>
          </a:r>
        </a:p>
        <a:p>
          <a:r>
            <a:rPr lang="ru-RU" b="1" dirty="0" smtClean="0">
              <a:solidFill>
                <a:srgbClr val="002060"/>
              </a:solidFill>
            </a:rPr>
            <a:t>№1</a:t>
          </a:r>
          <a:endParaRPr lang="ru-RU" b="1" dirty="0">
            <a:solidFill>
              <a:srgbClr val="002060"/>
            </a:solidFill>
          </a:endParaRPr>
        </a:p>
      </dgm:t>
    </dgm:pt>
    <dgm:pt modelId="{9091DFBC-DB71-4F44-A15C-1F48A31D2B23}" type="parTrans" cxnId="{2B45343D-F4FA-46E8-BA28-EE47F5C02FF0}">
      <dgm:prSet/>
      <dgm:spPr/>
      <dgm:t>
        <a:bodyPr/>
        <a:lstStyle/>
        <a:p>
          <a:endParaRPr lang="ru-RU"/>
        </a:p>
      </dgm:t>
    </dgm:pt>
    <dgm:pt modelId="{8BDB49DB-69B2-48F0-BD0D-5694E9B3BF9F}" type="sibTrans" cxnId="{2B45343D-F4FA-46E8-BA28-EE47F5C02FF0}">
      <dgm:prSet/>
      <dgm:spPr/>
      <dgm:t>
        <a:bodyPr/>
        <a:lstStyle/>
        <a:p>
          <a:endParaRPr lang="ru-RU"/>
        </a:p>
      </dgm:t>
    </dgm:pt>
    <dgm:pt modelId="{97597695-E36F-46AE-B445-FF3ABD49AD6F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Тексты</a:t>
          </a:r>
        </a:p>
        <a:p>
          <a:r>
            <a:rPr lang="ru-RU" b="1" dirty="0" smtClean="0">
              <a:solidFill>
                <a:srgbClr val="002060"/>
              </a:solidFill>
            </a:rPr>
            <a:t>№2</a:t>
          </a:r>
          <a:endParaRPr lang="ru-RU" b="1" dirty="0">
            <a:solidFill>
              <a:srgbClr val="002060"/>
            </a:solidFill>
          </a:endParaRPr>
        </a:p>
      </dgm:t>
    </dgm:pt>
    <dgm:pt modelId="{B71F9655-4264-497A-A7B6-EC501AD32755}" type="parTrans" cxnId="{DA12285B-793C-4CA4-8C4D-36956538266F}">
      <dgm:prSet/>
      <dgm:spPr/>
      <dgm:t>
        <a:bodyPr/>
        <a:lstStyle/>
        <a:p>
          <a:endParaRPr lang="ru-RU"/>
        </a:p>
      </dgm:t>
    </dgm:pt>
    <dgm:pt modelId="{C183B71D-0039-4EA2-B34F-80E4759A71B5}" type="sibTrans" cxnId="{DA12285B-793C-4CA4-8C4D-36956538266F}">
      <dgm:prSet/>
      <dgm:spPr/>
      <dgm:t>
        <a:bodyPr/>
        <a:lstStyle/>
        <a:p>
          <a:endParaRPr lang="ru-RU"/>
        </a:p>
      </dgm:t>
    </dgm:pt>
    <dgm:pt modelId="{510B7D62-8BB3-4909-ACDF-50F1D3910F51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Дидактические карточки</a:t>
          </a:r>
        </a:p>
        <a:p>
          <a:r>
            <a:rPr lang="ru-RU" b="1" dirty="0" smtClean="0">
              <a:solidFill>
                <a:srgbClr val="002060"/>
              </a:solidFill>
            </a:rPr>
            <a:t>№3</a:t>
          </a:r>
          <a:endParaRPr lang="ru-RU" b="1" dirty="0">
            <a:solidFill>
              <a:srgbClr val="002060"/>
            </a:solidFill>
          </a:endParaRPr>
        </a:p>
      </dgm:t>
    </dgm:pt>
    <dgm:pt modelId="{37C9F4F4-BAB7-4D94-ACE0-ADF6E28AB79C}" type="parTrans" cxnId="{AA786739-7A6C-4E7D-8216-BAEB8BF93689}">
      <dgm:prSet/>
      <dgm:spPr/>
      <dgm:t>
        <a:bodyPr/>
        <a:lstStyle/>
        <a:p>
          <a:endParaRPr lang="ru-RU"/>
        </a:p>
      </dgm:t>
    </dgm:pt>
    <dgm:pt modelId="{E5296CAA-4491-4A13-A2E0-66F35433F167}" type="sibTrans" cxnId="{AA786739-7A6C-4E7D-8216-BAEB8BF93689}">
      <dgm:prSet/>
      <dgm:spPr/>
      <dgm:t>
        <a:bodyPr/>
        <a:lstStyle/>
        <a:p>
          <a:endParaRPr lang="ru-RU"/>
        </a:p>
      </dgm:t>
    </dgm:pt>
    <dgm:pt modelId="{BAB84B8A-25BD-44B6-BE2B-96D03CDD8948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Рабочие листы с заготовками</a:t>
          </a:r>
        </a:p>
        <a:p>
          <a:r>
            <a:rPr lang="ru-RU" b="1" dirty="0" smtClean="0">
              <a:solidFill>
                <a:srgbClr val="002060"/>
              </a:solidFill>
            </a:rPr>
            <a:t>№4</a:t>
          </a:r>
          <a:endParaRPr lang="ru-RU" b="1" dirty="0">
            <a:solidFill>
              <a:srgbClr val="002060"/>
            </a:solidFill>
          </a:endParaRPr>
        </a:p>
      </dgm:t>
    </dgm:pt>
    <dgm:pt modelId="{CF0CA997-B7AA-47D1-AEA1-B6C7AB321814}" type="parTrans" cxnId="{9051CAEC-4236-4F0E-84B7-BC94EEBDD326}">
      <dgm:prSet/>
      <dgm:spPr/>
      <dgm:t>
        <a:bodyPr/>
        <a:lstStyle/>
        <a:p>
          <a:endParaRPr lang="ru-RU"/>
        </a:p>
      </dgm:t>
    </dgm:pt>
    <dgm:pt modelId="{B1FBE6B7-4037-4FD3-A692-8AFA74DDEFAE}" type="sibTrans" cxnId="{9051CAEC-4236-4F0E-84B7-BC94EEBDD326}">
      <dgm:prSet/>
      <dgm:spPr/>
      <dgm:t>
        <a:bodyPr/>
        <a:lstStyle/>
        <a:p>
          <a:endParaRPr lang="ru-RU"/>
        </a:p>
      </dgm:t>
    </dgm:pt>
    <dgm:pt modelId="{4907D12F-59B0-4818-90B6-15C6C54DC5C9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Памятки, инструкции</a:t>
          </a:r>
        </a:p>
        <a:p>
          <a:r>
            <a:rPr lang="ru-RU" b="1" dirty="0" smtClean="0">
              <a:solidFill>
                <a:srgbClr val="002060"/>
              </a:solidFill>
            </a:rPr>
            <a:t>№5</a:t>
          </a:r>
          <a:endParaRPr lang="ru-RU" b="1" dirty="0">
            <a:solidFill>
              <a:srgbClr val="002060"/>
            </a:solidFill>
          </a:endParaRPr>
        </a:p>
      </dgm:t>
    </dgm:pt>
    <dgm:pt modelId="{8EBBE17F-68D0-42AD-BEA9-47CAF6599E88}" type="parTrans" cxnId="{09B0D63D-EC64-43F1-8F6D-56F29689EB7C}">
      <dgm:prSet/>
      <dgm:spPr/>
      <dgm:t>
        <a:bodyPr/>
        <a:lstStyle/>
        <a:p>
          <a:endParaRPr lang="ru-RU"/>
        </a:p>
      </dgm:t>
    </dgm:pt>
    <dgm:pt modelId="{79888C07-5F3B-440F-8418-842151D77D34}" type="sibTrans" cxnId="{09B0D63D-EC64-43F1-8F6D-56F29689EB7C}">
      <dgm:prSet/>
      <dgm:spPr/>
      <dgm:t>
        <a:bodyPr/>
        <a:lstStyle/>
        <a:p>
          <a:endParaRPr lang="ru-RU"/>
        </a:p>
      </dgm:t>
    </dgm:pt>
    <dgm:pt modelId="{682A7A08-F9CD-4CB9-91BC-4696B3785E87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Иллюстрации №6</a:t>
          </a:r>
          <a:endParaRPr lang="ru-RU" b="1" dirty="0">
            <a:solidFill>
              <a:srgbClr val="002060"/>
            </a:solidFill>
          </a:endParaRPr>
        </a:p>
      </dgm:t>
    </dgm:pt>
    <dgm:pt modelId="{06078D32-DE87-4F1F-BB2B-B2D6C2391282}" type="parTrans" cxnId="{70C07B4F-25F2-40BD-9B0E-F7B771F89B3E}">
      <dgm:prSet/>
      <dgm:spPr/>
      <dgm:t>
        <a:bodyPr/>
        <a:lstStyle/>
        <a:p>
          <a:endParaRPr lang="ru-RU"/>
        </a:p>
      </dgm:t>
    </dgm:pt>
    <dgm:pt modelId="{CF19D385-0BDB-4BC3-95B6-7A936CEC3C36}" type="sibTrans" cxnId="{70C07B4F-25F2-40BD-9B0E-F7B771F89B3E}">
      <dgm:prSet/>
      <dgm:spPr/>
      <dgm:t>
        <a:bodyPr/>
        <a:lstStyle/>
        <a:p>
          <a:endParaRPr lang="ru-RU"/>
        </a:p>
      </dgm:t>
    </dgm:pt>
    <dgm:pt modelId="{09C32E1D-2A64-4ADE-A27D-A54394DFA9AC}" type="pres">
      <dgm:prSet presAssocID="{AF6C1631-09AE-4EE4-93E1-034CDA4B8DB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4E5C21-5EE8-47DC-95A5-9EE709DED600}" type="pres">
      <dgm:prSet presAssocID="{30FEA936-3333-42EE-A973-BCEA25EB900B}" presName="node" presStyleLbl="node1" presStyleIdx="0" presStyleCnt="6" custLinFactNeighborX="-2634" custLinFactNeighborY="20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A35F07-3A2F-4528-97EE-DA79BF53EE08}" type="pres">
      <dgm:prSet presAssocID="{8BDB49DB-69B2-48F0-BD0D-5694E9B3BF9F}" presName="sibTrans" presStyleCnt="0"/>
      <dgm:spPr/>
    </dgm:pt>
    <dgm:pt modelId="{C3C43B42-9D93-4D7B-AD8C-EDFEA4D12C81}" type="pres">
      <dgm:prSet presAssocID="{97597695-E36F-46AE-B445-FF3ABD49AD6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4C9999-306A-41B9-A08D-1DA7796A9708}" type="pres">
      <dgm:prSet presAssocID="{C183B71D-0039-4EA2-B34F-80E4759A71B5}" presName="sibTrans" presStyleCnt="0"/>
      <dgm:spPr/>
    </dgm:pt>
    <dgm:pt modelId="{9F47F28F-D08D-4C35-8FB3-47D889B17B90}" type="pres">
      <dgm:prSet presAssocID="{510B7D62-8BB3-4909-ACDF-50F1D3910F5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EBC3B5-A9EF-4683-B11C-FCD78B82C537}" type="pres">
      <dgm:prSet presAssocID="{E5296CAA-4491-4A13-A2E0-66F35433F167}" presName="sibTrans" presStyleCnt="0"/>
      <dgm:spPr/>
    </dgm:pt>
    <dgm:pt modelId="{AA1F5E1D-D2B3-441F-A937-D91FB7A5717E}" type="pres">
      <dgm:prSet presAssocID="{BAB84B8A-25BD-44B6-BE2B-96D03CDD894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57BBC3-2C03-4742-9912-9933678B95BC}" type="pres">
      <dgm:prSet presAssocID="{B1FBE6B7-4037-4FD3-A692-8AFA74DDEFAE}" presName="sibTrans" presStyleCnt="0"/>
      <dgm:spPr/>
    </dgm:pt>
    <dgm:pt modelId="{B30AD650-4564-4386-A98A-F4F669828044}" type="pres">
      <dgm:prSet presAssocID="{4907D12F-59B0-4818-90B6-15C6C54DC5C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ECE77E-55EE-4BB3-8D6D-3EAB335BEDFC}" type="pres">
      <dgm:prSet presAssocID="{79888C07-5F3B-440F-8418-842151D77D34}" presName="sibTrans" presStyleCnt="0"/>
      <dgm:spPr/>
    </dgm:pt>
    <dgm:pt modelId="{CC11D035-EFD4-41ED-831D-1ABCAB3026AB}" type="pres">
      <dgm:prSet presAssocID="{682A7A08-F9CD-4CB9-91BC-4696B3785E8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786739-7A6C-4E7D-8216-BAEB8BF93689}" srcId="{AF6C1631-09AE-4EE4-93E1-034CDA4B8DBA}" destId="{510B7D62-8BB3-4909-ACDF-50F1D3910F51}" srcOrd="2" destOrd="0" parTransId="{37C9F4F4-BAB7-4D94-ACE0-ADF6E28AB79C}" sibTransId="{E5296CAA-4491-4A13-A2E0-66F35433F167}"/>
    <dgm:cxn modelId="{70C07B4F-25F2-40BD-9B0E-F7B771F89B3E}" srcId="{AF6C1631-09AE-4EE4-93E1-034CDA4B8DBA}" destId="{682A7A08-F9CD-4CB9-91BC-4696B3785E87}" srcOrd="5" destOrd="0" parTransId="{06078D32-DE87-4F1F-BB2B-B2D6C2391282}" sibTransId="{CF19D385-0BDB-4BC3-95B6-7A936CEC3C36}"/>
    <dgm:cxn modelId="{09B0D63D-EC64-43F1-8F6D-56F29689EB7C}" srcId="{AF6C1631-09AE-4EE4-93E1-034CDA4B8DBA}" destId="{4907D12F-59B0-4818-90B6-15C6C54DC5C9}" srcOrd="4" destOrd="0" parTransId="{8EBBE17F-68D0-42AD-BEA9-47CAF6599E88}" sibTransId="{79888C07-5F3B-440F-8418-842151D77D34}"/>
    <dgm:cxn modelId="{ACFDD496-169A-4801-8772-583454B1DF7E}" type="presOf" srcId="{30FEA936-3333-42EE-A973-BCEA25EB900B}" destId="{1C4E5C21-5EE8-47DC-95A5-9EE709DED600}" srcOrd="0" destOrd="0" presId="urn:microsoft.com/office/officeart/2005/8/layout/default"/>
    <dgm:cxn modelId="{46A3104F-6E9C-4EF5-AA71-4787E3A57FFB}" type="presOf" srcId="{BAB84B8A-25BD-44B6-BE2B-96D03CDD8948}" destId="{AA1F5E1D-D2B3-441F-A937-D91FB7A5717E}" srcOrd="0" destOrd="0" presId="urn:microsoft.com/office/officeart/2005/8/layout/default"/>
    <dgm:cxn modelId="{DA12285B-793C-4CA4-8C4D-36956538266F}" srcId="{AF6C1631-09AE-4EE4-93E1-034CDA4B8DBA}" destId="{97597695-E36F-46AE-B445-FF3ABD49AD6F}" srcOrd="1" destOrd="0" parTransId="{B71F9655-4264-497A-A7B6-EC501AD32755}" sibTransId="{C183B71D-0039-4EA2-B34F-80E4759A71B5}"/>
    <dgm:cxn modelId="{96D0582E-BF4B-4A95-A1E6-9729398F176A}" type="presOf" srcId="{4907D12F-59B0-4818-90B6-15C6C54DC5C9}" destId="{B30AD650-4564-4386-A98A-F4F669828044}" srcOrd="0" destOrd="0" presId="urn:microsoft.com/office/officeart/2005/8/layout/default"/>
    <dgm:cxn modelId="{2B45343D-F4FA-46E8-BA28-EE47F5C02FF0}" srcId="{AF6C1631-09AE-4EE4-93E1-034CDA4B8DBA}" destId="{30FEA936-3333-42EE-A973-BCEA25EB900B}" srcOrd="0" destOrd="0" parTransId="{9091DFBC-DB71-4F44-A15C-1F48A31D2B23}" sibTransId="{8BDB49DB-69B2-48F0-BD0D-5694E9B3BF9F}"/>
    <dgm:cxn modelId="{7DAAC42B-7309-495B-8FFE-6108BA9A8044}" type="presOf" srcId="{97597695-E36F-46AE-B445-FF3ABD49AD6F}" destId="{C3C43B42-9D93-4D7B-AD8C-EDFEA4D12C81}" srcOrd="0" destOrd="0" presId="urn:microsoft.com/office/officeart/2005/8/layout/default"/>
    <dgm:cxn modelId="{AD0B2B4D-4C63-4CE7-A92A-3DF9A20533AB}" type="presOf" srcId="{AF6C1631-09AE-4EE4-93E1-034CDA4B8DBA}" destId="{09C32E1D-2A64-4ADE-A27D-A54394DFA9AC}" srcOrd="0" destOrd="0" presId="urn:microsoft.com/office/officeart/2005/8/layout/default"/>
    <dgm:cxn modelId="{DE1C41E6-2A27-4572-AB8B-A6A87C836133}" type="presOf" srcId="{510B7D62-8BB3-4909-ACDF-50F1D3910F51}" destId="{9F47F28F-D08D-4C35-8FB3-47D889B17B90}" srcOrd="0" destOrd="0" presId="urn:microsoft.com/office/officeart/2005/8/layout/default"/>
    <dgm:cxn modelId="{CF964AA0-B14D-4C19-9AFC-AC10546BDDCA}" type="presOf" srcId="{682A7A08-F9CD-4CB9-91BC-4696B3785E87}" destId="{CC11D035-EFD4-41ED-831D-1ABCAB3026AB}" srcOrd="0" destOrd="0" presId="urn:microsoft.com/office/officeart/2005/8/layout/default"/>
    <dgm:cxn modelId="{9051CAEC-4236-4F0E-84B7-BC94EEBDD326}" srcId="{AF6C1631-09AE-4EE4-93E1-034CDA4B8DBA}" destId="{BAB84B8A-25BD-44B6-BE2B-96D03CDD8948}" srcOrd="3" destOrd="0" parTransId="{CF0CA997-B7AA-47D1-AEA1-B6C7AB321814}" sibTransId="{B1FBE6B7-4037-4FD3-A692-8AFA74DDEFAE}"/>
    <dgm:cxn modelId="{3821B2E1-8831-4748-B9AF-8D9F9A215880}" type="presParOf" srcId="{09C32E1D-2A64-4ADE-A27D-A54394DFA9AC}" destId="{1C4E5C21-5EE8-47DC-95A5-9EE709DED600}" srcOrd="0" destOrd="0" presId="urn:microsoft.com/office/officeart/2005/8/layout/default"/>
    <dgm:cxn modelId="{D2366E64-ECF8-41BB-A788-A2EC1A241D9E}" type="presParOf" srcId="{09C32E1D-2A64-4ADE-A27D-A54394DFA9AC}" destId="{12A35F07-3A2F-4528-97EE-DA79BF53EE08}" srcOrd="1" destOrd="0" presId="urn:microsoft.com/office/officeart/2005/8/layout/default"/>
    <dgm:cxn modelId="{B533D922-7FD2-4273-8430-8D3B75BF2195}" type="presParOf" srcId="{09C32E1D-2A64-4ADE-A27D-A54394DFA9AC}" destId="{C3C43B42-9D93-4D7B-AD8C-EDFEA4D12C81}" srcOrd="2" destOrd="0" presId="urn:microsoft.com/office/officeart/2005/8/layout/default"/>
    <dgm:cxn modelId="{6D1FE5DC-9F0C-4F05-9A66-8D8AD0F2D025}" type="presParOf" srcId="{09C32E1D-2A64-4ADE-A27D-A54394DFA9AC}" destId="{944C9999-306A-41B9-A08D-1DA7796A9708}" srcOrd="3" destOrd="0" presId="urn:microsoft.com/office/officeart/2005/8/layout/default"/>
    <dgm:cxn modelId="{7B2EFF04-3EA1-4146-B61E-4BCE64804B9E}" type="presParOf" srcId="{09C32E1D-2A64-4ADE-A27D-A54394DFA9AC}" destId="{9F47F28F-D08D-4C35-8FB3-47D889B17B90}" srcOrd="4" destOrd="0" presId="urn:microsoft.com/office/officeart/2005/8/layout/default"/>
    <dgm:cxn modelId="{56EA1AEA-A45E-4F0B-9987-91D29B4207B5}" type="presParOf" srcId="{09C32E1D-2A64-4ADE-A27D-A54394DFA9AC}" destId="{46EBC3B5-A9EF-4683-B11C-FCD78B82C537}" srcOrd="5" destOrd="0" presId="urn:microsoft.com/office/officeart/2005/8/layout/default"/>
    <dgm:cxn modelId="{438F9038-1712-4514-A101-C25C252DD984}" type="presParOf" srcId="{09C32E1D-2A64-4ADE-A27D-A54394DFA9AC}" destId="{AA1F5E1D-D2B3-441F-A937-D91FB7A5717E}" srcOrd="6" destOrd="0" presId="urn:microsoft.com/office/officeart/2005/8/layout/default"/>
    <dgm:cxn modelId="{38E20351-5818-4EE0-8335-86CE729DF7D2}" type="presParOf" srcId="{09C32E1D-2A64-4ADE-A27D-A54394DFA9AC}" destId="{2357BBC3-2C03-4742-9912-9933678B95BC}" srcOrd="7" destOrd="0" presId="urn:microsoft.com/office/officeart/2005/8/layout/default"/>
    <dgm:cxn modelId="{92897A62-E605-487F-9910-77E6D2BDECA7}" type="presParOf" srcId="{09C32E1D-2A64-4ADE-A27D-A54394DFA9AC}" destId="{B30AD650-4564-4386-A98A-F4F669828044}" srcOrd="8" destOrd="0" presId="urn:microsoft.com/office/officeart/2005/8/layout/default"/>
    <dgm:cxn modelId="{EC5F37AD-F489-47B4-9B81-D8C3CAA7060E}" type="presParOf" srcId="{09C32E1D-2A64-4ADE-A27D-A54394DFA9AC}" destId="{11ECE77E-55EE-4BB3-8D6D-3EAB335BEDFC}" srcOrd="9" destOrd="0" presId="urn:microsoft.com/office/officeart/2005/8/layout/default"/>
    <dgm:cxn modelId="{24CF0CC6-A62C-4605-A928-C68365A4B900}" type="presParOf" srcId="{09C32E1D-2A64-4ADE-A27D-A54394DFA9AC}" destId="{CC11D035-EFD4-41ED-831D-1ABCAB3026AB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698869-88C4-47FE-8459-5FE419300A81}" type="doc">
      <dgm:prSet loTypeId="urn:microsoft.com/office/officeart/2005/8/layout/radial1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572BF91-47D0-4724-ABAA-4D82248A890F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УРОК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724426-4D52-4823-9E16-02CD72CB2F76}" type="parTrans" cxnId="{23207092-55F7-4C3E-9030-9EC9E824941F}">
      <dgm:prSet/>
      <dgm:spPr/>
      <dgm:t>
        <a:bodyPr/>
        <a:lstStyle/>
        <a:p>
          <a:endParaRPr lang="ru-RU"/>
        </a:p>
      </dgm:t>
    </dgm:pt>
    <dgm:pt modelId="{D481225D-5343-490C-AF03-B72D36154406}" type="sibTrans" cxnId="{23207092-55F7-4C3E-9030-9EC9E824941F}">
      <dgm:prSet/>
      <dgm:spPr/>
      <dgm:t>
        <a:bodyPr/>
        <a:lstStyle/>
        <a:p>
          <a:endParaRPr lang="ru-RU"/>
        </a:p>
      </dgm:t>
    </dgm:pt>
    <dgm:pt modelId="{FA9350F3-444E-498F-8371-FA051D480A2B}">
      <dgm:prSet phldrT="[Текст]"/>
      <dgm:spPr/>
      <dgm:t>
        <a:bodyPr/>
        <a:lstStyle/>
        <a:p>
          <a:r>
            <a:rPr lang="ru-RU" dirty="0" smtClean="0"/>
            <a:t>система</a:t>
          </a:r>
          <a:endParaRPr lang="ru-RU" dirty="0"/>
        </a:p>
      </dgm:t>
    </dgm:pt>
    <dgm:pt modelId="{C4C51301-3795-486B-A012-60406D8E76FB}" type="parTrans" cxnId="{3B0AC764-D77E-46AB-BE2F-F7A391ACDFC8}">
      <dgm:prSet/>
      <dgm:spPr/>
      <dgm:t>
        <a:bodyPr/>
        <a:lstStyle/>
        <a:p>
          <a:endParaRPr lang="ru-RU"/>
        </a:p>
      </dgm:t>
    </dgm:pt>
    <dgm:pt modelId="{E83D9557-6BF2-4DBD-AB44-0744AD106E68}" type="sibTrans" cxnId="{3B0AC764-D77E-46AB-BE2F-F7A391ACDFC8}">
      <dgm:prSet/>
      <dgm:spPr/>
      <dgm:t>
        <a:bodyPr/>
        <a:lstStyle/>
        <a:p>
          <a:endParaRPr lang="ru-RU"/>
        </a:p>
      </dgm:t>
    </dgm:pt>
    <dgm:pt modelId="{192F7082-42B0-4FED-9CC4-4DBB02728988}">
      <dgm:prSet phldrT="[Текст]"/>
      <dgm:spPr/>
      <dgm:t>
        <a:bodyPr/>
        <a:lstStyle/>
        <a:p>
          <a:r>
            <a:rPr lang="ru-RU" dirty="0" smtClean="0"/>
            <a:t>процесс</a:t>
          </a:r>
          <a:endParaRPr lang="ru-RU" dirty="0"/>
        </a:p>
      </dgm:t>
    </dgm:pt>
    <dgm:pt modelId="{DB5A004A-8ACA-4C71-85D5-7249263632AF}" type="parTrans" cxnId="{D1D728A2-E5D1-4592-83EF-1E94BE54AE61}">
      <dgm:prSet/>
      <dgm:spPr/>
      <dgm:t>
        <a:bodyPr/>
        <a:lstStyle/>
        <a:p>
          <a:endParaRPr lang="ru-RU"/>
        </a:p>
      </dgm:t>
    </dgm:pt>
    <dgm:pt modelId="{22AA1901-E3DB-4246-A463-511BAAD3B4F1}" type="sibTrans" cxnId="{D1D728A2-E5D1-4592-83EF-1E94BE54AE61}">
      <dgm:prSet/>
      <dgm:spPr/>
      <dgm:t>
        <a:bodyPr/>
        <a:lstStyle/>
        <a:p>
          <a:endParaRPr lang="ru-RU"/>
        </a:p>
      </dgm:t>
    </dgm:pt>
    <dgm:pt modelId="{C4F2D062-4FAC-4C35-98C0-9304D915B64F}">
      <dgm:prSet phldrT="[Текст]"/>
      <dgm:spPr/>
      <dgm:t>
        <a:bodyPr/>
        <a:lstStyle/>
        <a:p>
          <a:r>
            <a:rPr lang="ru-RU" dirty="0" smtClean="0"/>
            <a:t>событие</a:t>
          </a:r>
          <a:endParaRPr lang="ru-RU" dirty="0"/>
        </a:p>
      </dgm:t>
    </dgm:pt>
    <dgm:pt modelId="{42052614-EE77-4CF1-A8C1-1599A099F2C8}" type="parTrans" cxnId="{7A09CC64-9D69-4786-9165-7744FD9A46F0}">
      <dgm:prSet/>
      <dgm:spPr/>
      <dgm:t>
        <a:bodyPr/>
        <a:lstStyle/>
        <a:p>
          <a:endParaRPr lang="ru-RU"/>
        </a:p>
      </dgm:t>
    </dgm:pt>
    <dgm:pt modelId="{6483D007-B69F-4451-A201-63C7AD53AD05}" type="sibTrans" cxnId="{7A09CC64-9D69-4786-9165-7744FD9A46F0}">
      <dgm:prSet/>
      <dgm:spPr/>
      <dgm:t>
        <a:bodyPr/>
        <a:lstStyle/>
        <a:p>
          <a:endParaRPr lang="ru-RU"/>
        </a:p>
      </dgm:t>
    </dgm:pt>
    <dgm:pt modelId="{D2764DF9-ACDE-40FF-A4EE-D41A365CF6F5}" type="pres">
      <dgm:prSet presAssocID="{DD698869-88C4-47FE-8459-5FE419300A8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A61726-CB8F-4009-96D5-90BFCBB4256B}" type="pres">
      <dgm:prSet presAssocID="{0572BF91-47D0-4724-ABAA-4D82248A890F}" presName="centerShape" presStyleLbl="node0" presStyleIdx="0" presStyleCnt="1"/>
      <dgm:spPr/>
      <dgm:t>
        <a:bodyPr/>
        <a:lstStyle/>
        <a:p>
          <a:endParaRPr lang="ru-RU"/>
        </a:p>
      </dgm:t>
    </dgm:pt>
    <dgm:pt modelId="{83DBC88B-0899-4055-8A0D-D4CB0323DD06}" type="pres">
      <dgm:prSet presAssocID="{C4C51301-3795-486B-A012-60406D8E76FB}" presName="Name9" presStyleLbl="parChTrans1D2" presStyleIdx="0" presStyleCnt="3"/>
      <dgm:spPr/>
      <dgm:t>
        <a:bodyPr/>
        <a:lstStyle/>
        <a:p>
          <a:endParaRPr lang="ru-RU"/>
        </a:p>
      </dgm:t>
    </dgm:pt>
    <dgm:pt modelId="{9BA538DD-85A2-4235-82FD-8BCD9036748F}" type="pres">
      <dgm:prSet presAssocID="{C4C51301-3795-486B-A012-60406D8E76FB}" presName="connTx" presStyleLbl="parChTrans1D2" presStyleIdx="0" presStyleCnt="3"/>
      <dgm:spPr/>
      <dgm:t>
        <a:bodyPr/>
        <a:lstStyle/>
        <a:p>
          <a:endParaRPr lang="ru-RU"/>
        </a:p>
      </dgm:t>
    </dgm:pt>
    <dgm:pt modelId="{24489E64-1FFE-4A30-AE6A-CF6F4BEE2DA4}" type="pres">
      <dgm:prSet presAssocID="{FA9350F3-444E-498F-8371-FA051D480A2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A93F4C-FC5F-4C9A-A6C9-EF1C7208F939}" type="pres">
      <dgm:prSet presAssocID="{DB5A004A-8ACA-4C71-85D5-7249263632AF}" presName="Name9" presStyleLbl="parChTrans1D2" presStyleIdx="1" presStyleCnt="3"/>
      <dgm:spPr/>
      <dgm:t>
        <a:bodyPr/>
        <a:lstStyle/>
        <a:p>
          <a:endParaRPr lang="ru-RU"/>
        </a:p>
      </dgm:t>
    </dgm:pt>
    <dgm:pt modelId="{C8786879-AC40-4601-A58D-66151CB49BC9}" type="pres">
      <dgm:prSet presAssocID="{DB5A004A-8ACA-4C71-85D5-7249263632AF}" presName="connTx" presStyleLbl="parChTrans1D2" presStyleIdx="1" presStyleCnt="3"/>
      <dgm:spPr/>
      <dgm:t>
        <a:bodyPr/>
        <a:lstStyle/>
        <a:p>
          <a:endParaRPr lang="ru-RU"/>
        </a:p>
      </dgm:t>
    </dgm:pt>
    <dgm:pt modelId="{56861AC4-5B82-493D-8AA3-9705CE865AB9}" type="pres">
      <dgm:prSet presAssocID="{192F7082-42B0-4FED-9CC4-4DBB0272898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5C01DC-C92D-4046-8B1A-684BEE291812}" type="pres">
      <dgm:prSet presAssocID="{42052614-EE77-4CF1-A8C1-1599A099F2C8}" presName="Name9" presStyleLbl="parChTrans1D2" presStyleIdx="2" presStyleCnt="3"/>
      <dgm:spPr/>
      <dgm:t>
        <a:bodyPr/>
        <a:lstStyle/>
        <a:p>
          <a:endParaRPr lang="ru-RU"/>
        </a:p>
      </dgm:t>
    </dgm:pt>
    <dgm:pt modelId="{D84DAD58-1509-47E3-B4C1-1417B8539060}" type="pres">
      <dgm:prSet presAssocID="{42052614-EE77-4CF1-A8C1-1599A099F2C8}" presName="connTx" presStyleLbl="parChTrans1D2" presStyleIdx="2" presStyleCnt="3"/>
      <dgm:spPr/>
      <dgm:t>
        <a:bodyPr/>
        <a:lstStyle/>
        <a:p>
          <a:endParaRPr lang="ru-RU"/>
        </a:p>
      </dgm:t>
    </dgm:pt>
    <dgm:pt modelId="{316BE7B1-F26E-4DE9-9DFB-8412EBA859EE}" type="pres">
      <dgm:prSet presAssocID="{C4F2D062-4FAC-4C35-98C0-9304D915B64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B22ABB-2E3D-45B3-B422-12FECAC92AED}" type="presOf" srcId="{DD698869-88C4-47FE-8459-5FE419300A81}" destId="{D2764DF9-ACDE-40FF-A4EE-D41A365CF6F5}" srcOrd="0" destOrd="0" presId="urn:microsoft.com/office/officeart/2005/8/layout/radial1"/>
    <dgm:cxn modelId="{D1D728A2-E5D1-4592-83EF-1E94BE54AE61}" srcId="{0572BF91-47D0-4724-ABAA-4D82248A890F}" destId="{192F7082-42B0-4FED-9CC4-4DBB02728988}" srcOrd="1" destOrd="0" parTransId="{DB5A004A-8ACA-4C71-85D5-7249263632AF}" sibTransId="{22AA1901-E3DB-4246-A463-511BAAD3B4F1}"/>
    <dgm:cxn modelId="{3B0AC764-D77E-46AB-BE2F-F7A391ACDFC8}" srcId="{0572BF91-47D0-4724-ABAA-4D82248A890F}" destId="{FA9350F3-444E-498F-8371-FA051D480A2B}" srcOrd="0" destOrd="0" parTransId="{C4C51301-3795-486B-A012-60406D8E76FB}" sibTransId="{E83D9557-6BF2-4DBD-AB44-0744AD106E68}"/>
    <dgm:cxn modelId="{A6047EC4-F054-4DFE-B12D-542CA2BBFC73}" type="presOf" srcId="{42052614-EE77-4CF1-A8C1-1599A099F2C8}" destId="{D84DAD58-1509-47E3-B4C1-1417B8539060}" srcOrd="1" destOrd="0" presId="urn:microsoft.com/office/officeart/2005/8/layout/radial1"/>
    <dgm:cxn modelId="{563F02C0-DF13-46A8-8667-BE653049974D}" type="presOf" srcId="{DB5A004A-8ACA-4C71-85D5-7249263632AF}" destId="{C8786879-AC40-4601-A58D-66151CB49BC9}" srcOrd="1" destOrd="0" presId="urn:microsoft.com/office/officeart/2005/8/layout/radial1"/>
    <dgm:cxn modelId="{F471B090-CFC6-4AEB-88DB-99C067E8535C}" type="presOf" srcId="{42052614-EE77-4CF1-A8C1-1599A099F2C8}" destId="{E25C01DC-C92D-4046-8B1A-684BEE291812}" srcOrd="0" destOrd="0" presId="urn:microsoft.com/office/officeart/2005/8/layout/radial1"/>
    <dgm:cxn modelId="{AEE3E738-5601-4E9E-9598-D900F079772F}" type="presOf" srcId="{C4C51301-3795-486B-A012-60406D8E76FB}" destId="{83DBC88B-0899-4055-8A0D-D4CB0323DD06}" srcOrd="0" destOrd="0" presId="urn:microsoft.com/office/officeart/2005/8/layout/radial1"/>
    <dgm:cxn modelId="{F8F5DA4F-225E-4FB4-A427-C51243C1762D}" type="presOf" srcId="{C4C51301-3795-486B-A012-60406D8E76FB}" destId="{9BA538DD-85A2-4235-82FD-8BCD9036748F}" srcOrd="1" destOrd="0" presId="urn:microsoft.com/office/officeart/2005/8/layout/radial1"/>
    <dgm:cxn modelId="{36C8921B-B9F3-4319-8BCA-321337178970}" type="presOf" srcId="{C4F2D062-4FAC-4C35-98C0-9304D915B64F}" destId="{316BE7B1-F26E-4DE9-9DFB-8412EBA859EE}" srcOrd="0" destOrd="0" presId="urn:microsoft.com/office/officeart/2005/8/layout/radial1"/>
    <dgm:cxn modelId="{7BFD3E9F-DC0F-45F7-8660-098861C16CA7}" type="presOf" srcId="{FA9350F3-444E-498F-8371-FA051D480A2B}" destId="{24489E64-1FFE-4A30-AE6A-CF6F4BEE2DA4}" srcOrd="0" destOrd="0" presId="urn:microsoft.com/office/officeart/2005/8/layout/radial1"/>
    <dgm:cxn modelId="{E6F9EA2C-9D57-4741-88F2-D6A9109E7A6C}" type="presOf" srcId="{0572BF91-47D0-4724-ABAA-4D82248A890F}" destId="{7CA61726-CB8F-4009-96D5-90BFCBB4256B}" srcOrd="0" destOrd="0" presId="urn:microsoft.com/office/officeart/2005/8/layout/radial1"/>
    <dgm:cxn modelId="{23207092-55F7-4C3E-9030-9EC9E824941F}" srcId="{DD698869-88C4-47FE-8459-5FE419300A81}" destId="{0572BF91-47D0-4724-ABAA-4D82248A890F}" srcOrd="0" destOrd="0" parTransId="{AA724426-4D52-4823-9E16-02CD72CB2F76}" sibTransId="{D481225D-5343-490C-AF03-B72D36154406}"/>
    <dgm:cxn modelId="{C2B31E18-4211-40E5-B22E-8C5FCE6F0500}" type="presOf" srcId="{DB5A004A-8ACA-4C71-85D5-7249263632AF}" destId="{9FA93F4C-FC5F-4C9A-A6C9-EF1C7208F939}" srcOrd="0" destOrd="0" presId="urn:microsoft.com/office/officeart/2005/8/layout/radial1"/>
    <dgm:cxn modelId="{7A09CC64-9D69-4786-9165-7744FD9A46F0}" srcId="{0572BF91-47D0-4724-ABAA-4D82248A890F}" destId="{C4F2D062-4FAC-4C35-98C0-9304D915B64F}" srcOrd="2" destOrd="0" parTransId="{42052614-EE77-4CF1-A8C1-1599A099F2C8}" sibTransId="{6483D007-B69F-4451-A201-63C7AD53AD05}"/>
    <dgm:cxn modelId="{F8451B29-33ED-46DC-8AE6-2F6EE75C93AD}" type="presOf" srcId="{192F7082-42B0-4FED-9CC4-4DBB02728988}" destId="{56861AC4-5B82-493D-8AA3-9705CE865AB9}" srcOrd="0" destOrd="0" presId="urn:microsoft.com/office/officeart/2005/8/layout/radial1"/>
    <dgm:cxn modelId="{EF73B04F-65A3-41F3-8D9C-FBC5022F7EF2}" type="presParOf" srcId="{D2764DF9-ACDE-40FF-A4EE-D41A365CF6F5}" destId="{7CA61726-CB8F-4009-96D5-90BFCBB4256B}" srcOrd="0" destOrd="0" presId="urn:microsoft.com/office/officeart/2005/8/layout/radial1"/>
    <dgm:cxn modelId="{607E891F-5376-4B16-AD53-4F7190A6841A}" type="presParOf" srcId="{D2764DF9-ACDE-40FF-A4EE-D41A365CF6F5}" destId="{83DBC88B-0899-4055-8A0D-D4CB0323DD06}" srcOrd="1" destOrd="0" presId="urn:microsoft.com/office/officeart/2005/8/layout/radial1"/>
    <dgm:cxn modelId="{FAE2EEB7-A27D-4854-9F2F-063454115CD2}" type="presParOf" srcId="{83DBC88B-0899-4055-8A0D-D4CB0323DD06}" destId="{9BA538DD-85A2-4235-82FD-8BCD9036748F}" srcOrd="0" destOrd="0" presId="urn:microsoft.com/office/officeart/2005/8/layout/radial1"/>
    <dgm:cxn modelId="{6F50FE86-18C4-4AC1-8BCC-49FCAF3BC3D0}" type="presParOf" srcId="{D2764DF9-ACDE-40FF-A4EE-D41A365CF6F5}" destId="{24489E64-1FFE-4A30-AE6A-CF6F4BEE2DA4}" srcOrd="2" destOrd="0" presId="urn:microsoft.com/office/officeart/2005/8/layout/radial1"/>
    <dgm:cxn modelId="{62DD8918-8C9A-4A71-BD25-A8FDE4B13524}" type="presParOf" srcId="{D2764DF9-ACDE-40FF-A4EE-D41A365CF6F5}" destId="{9FA93F4C-FC5F-4C9A-A6C9-EF1C7208F939}" srcOrd="3" destOrd="0" presId="urn:microsoft.com/office/officeart/2005/8/layout/radial1"/>
    <dgm:cxn modelId="{4A7647EB-B727-4D11-B9F9-2E120E5EADBC}" type="presParOf" srcId="{9FA93F4C-FC5F-4C9A-A6C9-EF1C7208F939}" destId="{C8786879-AC40-4601-A58D-66151CB49BC9}" srcOrd="0" destOrd="0" presId="urn:microsoft.com/office/officeart/2005/8/layout/radial1"/>
    <dgm:cxn modelId="{038E4FC9-42A0-4E4A-9A94-D72CFA4D31E1}" type="presParOf" srcId="{D2764DF9-ACDE-40FF-A4EE-D41A365CF6F5}" destId="{56861AC4-5B82-493D-8AA3-9705CE865AB9}" srcOrd="4" destOrd="0" presId="urn:microsoft.com/office/officeart/2005/8/layout/radial1"/>
    <dgm:cxn modelId="{1FBEAA19-0490-483B-AC66-C3795557B7A5}" type="presParOf" srcId="{D2764DF9-ACDE-40FF-A4EE-D41A365CF6F5}" destId="{E25C01DC-C92D-4046-8B1A-684BEE291812}" srcOrd="5" destOrd="0" presId="urn:microsoft.com/office/officeart/2005/8/layout/radial1"/>
    <dgm:cxn modelId="{81BA31AE-5FF9-4454-BBCE-64335443E0C0}" type="presParOf" srcId="{E25C01DC-C92D-4046-8B1A-684BEE291812}" destId="{D84DAD58-1509-47E3-B4C1-1417B8539060}" srcOrd="0" destOrd="0" presId="urn:microsoft.com/office/officeart/2005/8/layout/radial1"/>
    <dgm:cxn modelId="{A5C4D87D-0DAE-479D-9F2E-932A478ABBB3}" type="presParOf" srcId="{D2764DF9-ACDE-40FF-A4EE-D41A365CF6F5}" destId="{316BE7B1-F26E-4DE9-9DFB-8412EBA859EE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F1996B-48AD-4090-8B70-5B3B2BD7A0EA}" type="doc">
      <dgm:prSet loTypeId="urn:microsoft.com/office/officeart/2005/8/layout/cycle2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C5672305-ACBE-4C7D-A38C-9E502079153A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Цель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72E8D9-5F3D-4CAD-BA6F-F130A4EF88CF}" type="parTrans" cxnId="{1131DA2E-BA9A-46BB-800F-9CF68E3CD11B}">
      <dgm:prSet/>
      <dgm:spPr/>
      <dgm:t>
        <a:bodyPr/>
        <a:lstStyle/>
        <a:p>
          <a:endParaRPr lang="ru-RU"/>
        </a:p>
      </dgm:t>
    </dgm:pt>
    <dgm:pt modelId="{F67EB681-C3BF-44D8-89DE-5CB25972A76B}" type="sibTrans" cxnId="{1131DA2E-BA9A-46BB-800F-9CF68E3CD11B}">
      <dgm:prSet/>
      <dgm:spPr/>
      <dgm:t>
        <a:bodyPr/>
        <a:lstStyle/>
        <a:p>
          <a:endParaRPr lang="ru-RU"/>
        </a:p>
      </dgm:t>
    </dgm:pt>
    <dgm:pt modelId="{25707EE5-F906-4FBE-B118-AEE49FEB53CA}">
      <dgm:prSet phldrT="[Текст]"/>
      <dgm:spPr/>
      <dgm:t>
        <a:bodyPr/>
        <a:lstStyle/>
        <a:p>
          <a:r>
            <a:rPr lang="ru-RU" dirty="0" smtClean="0"/>
            <a:t>технология</a:t>
          </a:r>
          <a:endParaRPr lang="ru-RU" dirty="0"/>
        </a:p>
      </dgm:t>
    </dgm:pt>
    <dgm:pt modelId="{6D00A18A-D427-41DA-81D6-84414F2A7C4C}" type="parTrans" cxnId="{E87C74D4-A353-4F6F-9BE2-280D34CDA8D7}">
      <dgm:prSet/>
      <dgm:spPr/>
      <dgm:t>
        <a:bodyPr/>
        <a:lstStyle/>
        <a:p>
          <a:endParaRPr lang="ru-RU"/>
        </a:p>
      </dgm:t>
    </dgm:pt>
    <dgm:pt modelId="{B6BE2DBF-F581-4046-8F0A-4CA66B880431}" type="sibTrans" cxnId="{E87C74D4-A353-4F6F-9BE2-280D34CDA8D7}">
      <dgm:prSet/>
      <dgm:spPr/>
      <dgm:t>
        <a:bodyPr/>
        <a:lstStyle/>
        <a:p>
          <a:endParaRPr lang="ru-RU"/>
        </a:p>
      </dgm:t>
    </dgm:pt>
    <dgm:pt modelId="{AA3FD091-6FE7-4066-A739-44518ECBAA12}">
      <dgm:prSet phldrT="[Текст]"/>
      <dgm:spPr/>
      <dgm:t>
        <a:bodyPr/>
        <a:lstStyle/>
        <a:p>
          <a:r>
            <a:rPr lang="ru-RU" dirty="0" smtClean="0"/>
            <a:t>ученик</a:t>
          </a:r>
          <a:endParaRPr lang="ru-RU" dirty="0"/>
        </a:p>
      </dgm:t>
    </dgm:pt>
    <dgm:pt modelId="{9DAA5676-BD59-48C3-9BE1-937E42443C78}" type="parTrans" cxnId="{AEB6130B-2F35-4AD9-98F3-305265F0291D}">
      <dgm:prSet/>
      <dgm:spPr/>
      <dgm:t>
        <a:bodyPr/>
        <a:lstStyle/>
        <a:p>
          <a:endParaRPr lang="ru-RU"/>
        </a:p>
      </dgm:t>
    </dgm:pt>
    <dgm:pt modelId="{96C65F9C-BABE-49D7-96A5-D86ECFBFF918}" type="sibTrans" cxnId="{AEB6130B-2F35-4AD9-98F3-305265F0291D}">
      <dgm:prSet/>
      <dgm:spPr/>
      <dgm:t>
        <a:bodyPr/>
        <a:lstStyle/>
        <a:p>
          <a:endParaRPr lang="ru-RU"/>
        </a:p>
      </dgm:t>
    </dgm:pt>
    <dgm:pt modelId="{4A73D105-5ACB-4CCD-BAE9-0C25006CF808}">
      <dgm:prSet phldrT="[Текст]"/>
      <dgm:spPr/>
      <dgm:t>
        <a:bodyPr/>
        <a:lstStyle/>
        <a:p>
          <a:r>
            <a:rPr lang="ru-RU" dirty="0" smtClean="0"/>
            <a:t>учитель</a:t>
          </a:r>
          <a:endParaRPr lang="ru-RU" dirty="0"/>
        </a:p>
      </dgm:t>
    </dgm:pt>
    <dgm:pt modelId="{777D2767-BB43-4F5E-9F9E-24298522EF4A}" type="parTrans" cxnId="{AE96FF47-39E0-4C6B-B6E8-032D65D0702B}">
      <dgm:prSet/>
      <dgm:spPr/>
      <dgm:t>
        <a:bodyPr/>
        <a:lstStyle/>
        <a:p>
          <a:endParaRPr lang="ru-RU"/>
        </a:p>
      </dgm:t>
    </dgm:pt>
    <dgm:pt modelId="{3F89F06F-4D02-423B-9F94-3CFB48271B04}" type="sibTrans" cxnId="{AE96FF47-39E0-4C6B-B6E8-032D65D0702B}">
      <dgm:prSet/>
      <dgm:spPr/>
      <dgm:t>
        <a:bodyPr/>
        <a:lstStyle/>
        <a:p>
          <a:endParaRPr lang="ru-RU"/>
        </a:p>
      </dgm:t>
    </dgm:pt>
    <dgm:pt modelId="{4BD0E571-730E-4844-BCE3-2E0D4D34BE46}">
      <dgm:prSet phldrT="[Текст]"/>
      <dgm:spPr/>
      <dgm:t>
        <a:bodyPr/>
        <a:lstStyle/>
        <a:p>
          <a:r>
            <a:rPr lang="ru-RU" dirty="0" smtClean="0"/>
            <a:t>содержание</a:t>
          </a:r>
          <a:endParaRPr lang="ru-RU" dirty="0"/>
        </a:p>
      </dgm:t>
    </dgm:pt>
    <dgm:pt modelId="{DBCAE35F-223E-4DC2-9ED1-2F8E1A417046}" type="parTrans" cxnId="{502BB495-D88A-414E-982E-74CDC5C0CF6E}">
      <dgm:prSet/>
      <dgm:spPr/>
      <dgm:t>
        <a:bodyPr/>
        <a:lstStyle/>
        <a:p>
          <a:endParaRPr lang="ru-RU"/>
        </a:p>
      </dgm:t>
    </dgm:pt>
    <dgm:pt modelId="{A6020601-0D8F-49A4-8F43-B375AA5F63E2}" type="sibTrans" cxnId="{502BB495-D88A-414E-982E-74CDC5C0CF6E}">
      <dgm:prSet/>
      <dgm:spPr/>
      <dgm:t>
        <a:bodyPr/>
        <a:lstStyle/>
        <a:p>
          <a:endParaRPr lang="ru-RU"/>
        </a:p>
      </dgm:t>
    </dgm:pt>
    <dgm:pt modelId="{21F004A0-EF62-49AE-9A96-C375F2EED942}" type="pres">
      <dgm:prSet presAssocID="{F0F1996B-48AD-4090-8B70-5B3B2BD7A0E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53317E-184F-49A9-84B4-801434E8E5F0}" type="pres">
      <dgm:prSet presAssocID="{C5672305-ACBE-4C7D-A38C-9E502079153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098F05-860F-42CB-BAAF-4CFC88D09AE3}" type="pres">
      <dgm:prSet presAssocID="{F67EB681-C3BF-44D8-89DE-5CB25972A76B}" presName="sibTrans" presStyleLbl="sibTrans2D1" presStyleIdx="0" presStyleCnt="5"/>
      <dgm:spPr/>
      <dgm:t>
        <a:bodyPr/>
        <a:lstStyle/>
        <a:p>
          <a:endParaRPr lang="ru-RU"/>
        </a:p>
      </dgm:t>
    </dgm:pt>
    <dgm:pt modelId="{15DB1738-91CF-4418-AFD0-1586ACC8826B}" type="pres">
      <dgm:prSet presAssocID="{F67EB681-C3BF-44D8-89DE-5CB25972A76B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210B00D2-D78A-4549-9CE6-B5F94A4C6FAB}" type="pres">
      <dgm:prSet presAssocID="{25707EE5-F906-4FBE-B118-AEE49FEB53C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1AA20F-85E6-4251-B1EB-ADEE16136BF7}" type="pres">
      <dgm:prSet presAssocID="{B6BE2DBF-F581-4046-8F0A-4CA66B880431}" presName="sibTrans" presStyleLbl="sibTrans2D1" presStyleIdx="1" presStyleCnt="5"/>
      <dgm:spPr/>
      <dgm:t>
        <a:bodyPr/>
        <a:lstStyle/>
        <a:p>
          <a:endParaRPr lang="ru-RU"/>
        </a:p>
      </dgm:t>
    </dgm:pt>
    <dgm:pt modelId="{4828587D-0B9C-4810-BDC0-9319AD7A09F2}" type="pres">
      <dgm:prSet presAssocID="{B6BE2DBF-F581-4046-8F0A-4CA66B880431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A96E65FF-DC18-4417-838D-F1D271A1539B}" type="pres">
      <dgm:prSet presAssocID="{AA3FD091-6FE7-4066-A739-44518ECBAA1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F684CE-937B-4C42-9FD5-BADE2A39900D}" type="pres">
      <dgm:prSet presAssocID="{96C65F9C-BABE-49D7-96A5-D86ECFBFF918}" presName="sibTrans" presStyleLbl="sibTrans2D1" presStyleIdx="2" presStyleCnt="5"/>
      <dgm:spPr/>
      <dgm:t>
        <a:bodyPr/>
        <a:lstStyle/>
        <a:p>
          <a:endParaRPr lang="ru-RU"/>
        </a:p>
      </dgm:t>
    </dgm:pt>
    <dgm:pt modelId="{74D41C9D-A19E-49E3-A34E-E9519A6294C0}" type="pres">
      <dgm:prSet presAssocID="{96C65F9C-BABE-49D7-96A5-D86ECFBFF918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378F3B6F-9A15-4E6D-AE69-606D652EB0C7}" type="pres">
      <dgm:prSet presAssocID="{4A73D105-5ACB-4CCD-BAE9-0C25006CF80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D56139-F481-4399-8944-CD7F9D15EB73}" type="pres">
      <dgm:prSet presAssocID="{3F89F06F-4D02-423B-9F94-3CFB48271B04}" presName="sibTrans" presStyleLbl="sibTrans2D1" presStyleIdx="3" presStyleCnt="5"/>
      <dgm:spPr/>
      <dgm:t>
        <a:bodyPr/>
        <a:lstStyle/>
        <a:p>
          <a:endParaRPr lang="ru-RU"/>
        </a:p>
      </dgm:t>
    </dgm:pt>
    <dgm:pt modelId="{BC0551B9-C0A4-4CE8-8166-7E753AC87736}" type="pres">
      <dgm:prSet presAssocID="{3F89F06F-4D02-423B-9F94-3CFB48271B04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F96592B2-30C1-48DF-9E19-1D09DD7CB632}" type="pres">
      <dgm:prSet presAssocID="{4BD0E571-730E-4844-BCE3-2E0D4D34BE4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27B254-708C-4E8D-BA24-324CF7C4360F}" type="pres">
      <dgm:prSet presAssocID="{A6020601-0D8F-49A4-8F43-B375AA5F63E2}" presName="sibTrans" presStyleLbl="sibTrans2D1" presStyleIdx="4" presStyleCnt="5"/>
      <dgm:spPr/>
      <dgm:t>
        <a:bodyPr/>
        <a:lstStyle/>
        <a:p>
          <a:endParaRPr lang="ru-RU"/>
        </a:p>
      </dgm:t>
    </dgm:pt>
    <dgm:pt modelId="{EA5BB87F-A098-41C4-85AD-2C18ACA28A74}" type="pres">
      <dgm:prSet presAssocID="{A6020601-0D8F-49A4-8F43-B375AA5F63E2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4E9D34BA-57C7-40D0-825E-5E66ED3943D3}" type="presOf" srcId="{A6020601-0D8F-49A4-8F43-B375AA5F63E2}" destId="{EA5BB87F-A098-41C4-85AD-2C18ACA28A74}" srcOrd="1" destOrd="0" presId="urn:microsoft.com/office/officeart/2005/8/layout/cycle2"/>
    <dgm:cxn modelId="{58C1B174-7102-4DC2-AB4C-5462A74ECC59}" type="presOf" srcId="{25707EE5-F906-4FBE-B118-AEE49FEB53CA}" destId="{210B00D2-D78A-4549-9CE6-B5F94A4C6FAB}" srcOrd="0" destOrd="0" presId="urn:microsoft.com/office/officeart/2005/8/layout/cycle2"/>
    <dgm:cxn modelId="{99DB98E1-389D-48C6-B02D-8A64C8224723}" type="presOf" srcId="{3F89F06F-4D02-423B-9F94-3CFB48271B04}" destId="{BC0551B9-C0A4-4CE8-8166-7E753AC87736}" srcOrd="1" destOrd="0" presId="urn:microsoft.com/office/officeart/2005/8/layout/cycle2"/>
    <dgm:cxn modelId="{FC1E0D7B-3283-436A-A0E5-6E0806A0C347}" type="presOf" srcId="{4A73D105-5ACB-4CCD-BAE9-0C25006CF808}" destId="{378F3B6F-9A15-4E6D-AE69-606D652EB0C7}" srcOrd="0" destOrd="0" presId="urn:microsoft.com/office/officeart/2005/8/layout/cycle2"/>
    <dgm:cxn modelId="{502BB495-D88A-414E-982E-74CDC5C0CF6E}" srcId="{F0F1996B-48AD-4090-8B70-5B3B2BD7A0EA}" destId="{4BD0E571-730E-4844-BCE3-2E0D4D34BE46}" srcOrd="4" destOrd="0" parTransId="{DBCAE35F-223E-4DC2-9ED1-2F8E1A417046}" sibTransId="{A6020601-0D8F-49A4-8F43-B375AA5F63E2}"/>
    <dgm:cxn modelId="{640288D6-7CF2-4627-AC5F-D172C17BB306}" type="presOf" srcId="{4BD0E571-730E-4844-BCE3-2E0D4D34BE46}" destId="{F96592B2-30C1-48DF-9E19-1D09DD7CB632}" srcOrd="0" destOrd="0" presId="urn:microsoft.com/office/officeart/2005/8/layout/cycle2"/>
    <dgm:cxn modelId="{2569FD06-5BE0-4831-BAA3-4AC228F2AC52}" type="presOf" srcId="{96C65F9C-BABE-49D7-96A5-D86ECFBFF918}" destId="{74D41C9D-A19E-49E3-A34E-E9519A6294C0}" srcOrd="1" destOrd="0" presId="urn:microsoft.com/office/officeart/2005/8/layout/cycle2"/>
    <dgm:cxn modelId="{AFD079DB-F56B-49E1-B52F-DF5FC56DD755}" type="presOf" srcId="{F0F1996B-48AD-4090-8B70-5B3B2BD7A0EA}" destId="{21F004A0-EF62-49AE-9A96-C375F2EED942}" srcOrd="0" destOrd="0" presId="urn:microsoft.com/office/officeart/2005/8/layout/cycle2"/>
    <dgm:cxn modelId="{F8ED59C2-9226-4F93-87E4-419388AE9758}" type="presOf" srcId="{F67EB681-C3BF-44D8-89DE-5CB25972A76B}" destId="{15DB1738-91CF-4418-AFD0-1586ACC8826B}" srcOrd="1" destOrd="0" presId="urn:microsoft.com/office/officeart/2005/8/layout/cycle2"/>
    <dgm:cxn modelId="{4D06F3BB-81CE-4FCC-9B24-8542056EF60A}" type="presOf" srcId="{3F89F06F-4D02-423B-9F94-3CFB48271B04}" destId="{A3D56139-F481-4399-8944-CD7F9D15EB73}" srcOrd="0" destOrd="0" presId="urn:microsoft.com/office/officeart/2005/8/layout/cycle2"/>
    <dgm:cxn modelId="{1131DA2E-BA9A-46BB-800F-9CF68E3CD11B}" srcId="{F0F1996B-48AD-4090-8B70-5B3B2BD7A0EA}" destId="{C5672305-ACBE-4C7D-A38C-9E502079153A}" srcOrd="0" destOrd="0" parTransId="{7C72E8D9-5F3D-4CAD-BA6F-F130A4EF88CF}" sibTransId="{F67EB681-C3BF-44D8-89DE-5CB25972A76B}"/>
    <dgm:cxn modelId="{07659A12-4B99-4BD3-A2F1-232E61E52FBB}" type="presOf" srcId="{B6BE2DBF-F581-4046-8F0A-4CA66B880431}" destId="{4828587D-0B9C-4810-BDC0-9319AD7A09F2}" srcOrd="1" destOrd="0" presId="urn:microsoft.com/office/officeart/2005/8/layout/cycle2"/>
    <dgm:cxn modelId="{AE96FF47-39E0-4C6B-B6E8-032D65D0702B}" srcId="{F0F1996B-48AD-4090-8B70-5B3B2BD7A0EA}" destId="{4A73D105-5ACB-4CCD-BAE9-0C25006CF808}" srcOrd="3" destOrd="0" parTransId="{777D2767-BB43-4F5E-9F9E-24298522EF4A}" sibTransId="{3F89F06F-4D02-423B-9F94-3CFB48271B04}"/>
    <dgm:cxn modelId="{D4F91720-4D26-42DA-9CA8-10C67E4568C8}" type="presOf" srcId="{F67EB681-C3BF-44D8-89DE-5CB25972A76B}" destId="{6C098F05-860F-42CB-BAAF-4CFC88D09AE3}" srcOrd="0" destOrd="0" presId="urn:microsoft.com/office/officeart/2005/8/layout/cycle2"/>
    <dgm:cxn modelId="{1D2FD50E-71E9-4F01-A8EE-0DF67AFC54F9}" type="presOf" srcId="{B6BE2DBF-F581-4046-8F0A-4CA66B880431}" destId="{F51AA20F-85E6-4251-B1EB-ADEE16136BF7}" srcOrd="0" destOrd="0" presId="urn:microsoft.com/office/officeart/2005/8/layout/cycle2"/>
    <dgm:cxn modelId="{BB950E64-93AF-4398-BD9D-B2E72651D2CC}" type="presOf" srcId="{C5672305-ACBE-4C7D-A38C-9E502079153A}" destId="{1C53317E-184F-49A9-84B4-801434E8E5F0}" srcOrd="0" destOrd="0" presId="urn:microsoft.com/office/officeart/2005/8/layout/cycle2"/>
    <dgm:cxn modelId="{2EA1036D-B791-4DB0-B6B5-E89DB274E5DE}" type="presOf" srcId="{AA3FD091-6FE7-4066-A739-44518ECBAA12}" destId="{A96E65FF-DC18-4417-838D-F1D271A1539B}" srcOrd="0" destOrd="0" presId="urn:microsoft.com/office/officeart/2005/8/layout/cycle2"/>
    <dgm:cxn modelId="{F7FB897A-4CBE-4570-A820-CE5081A60988}" type="presOf" srcId="{A6020601-0D8F-49A4-8F43-B375AA5F63E2}" destId="{B927B254-708C-4E8D-BA24-324CF7C4360F}" srcOrd="0" destOrd="0" presId="urn:microsoft.com/office/officeart/2005/8/layout/cycle2"/>
    <dgm:cxn modelId="{E87C74D4-A353-4F6F-9BE2-280D34CDA8D7}" srcId="{F0F1996B-48AD-4090-8B70-5B3B2BD7A0EA}" destId="{25707EE5-F906-4FBE-B118-AEE49FEB53CA}" srcOrd="1" destOrd="0" parTransId="{6D00A18A-D427-41DA-81D6-84414F2A7C4C}" sibTransId="{B6BE2DBF-F581-4046-8F0A-4CA66B880431}"/>
    <dgm:cxn modelId="{AEB6130B-2F35-4AD9-98F3-305265F0291D}" srcId="{F0F1996B-48AD-4090-8B70-5B3B2BD7A0EA}" destId="{AA3FD091-6FE7-4066-A739-44518ECBAA12}" srcOrd="2" destOrd="0" parTransId="{9DAA5676-BD59-48C3-9BE1-937E42443C78}" sibTransId="{96C65F9C-BABE-49D7-96A5-D86ECFBFF918}"/>
    <dgm:cxn modelId="{CEB53EBA-C7A5-4D72-A40E-F946CA369DD2}" type="presOf" srcId="{96C65F9C-BABE-49D7-96A5-D86ECFBFF918}" destId="{A1F684CE-937B-4C42-9FD5-BADE2A39900D}" srcOrd="0" destOrd="0" presId="urn:microsoft.com/office/officeart/2005/8/layout/cycle2"/>
    <dgm:cxn modelId="{637765AC-0855-4974-8BED-498313D95971}" type="presParOf" srcId="{21F004A0-EF62-49AE-9A96-C375F2EED942}" destId="{1C53317E-184F-49A9-84B4-801434E8E5F0}" srcOrd="0" destOrd="0" presId="urn:microsoft.com/office/officeart/2005/8/layout/cycle2"/>
    <dgm:cxn modelId="{3FC788D6-DD2C-4588-BEF0-983C082AF3C5}" type="presParOf" srcId="{21F004A0-EF62-49AE-9A96-C375F2EED942}" destId="{6C098F05-860F-42CB-BAAF-4CFC88D09AE3}" srcOrd="1" destOrd="0" presId="urn:microsoft.com/office/officeart/2005/8/layout/cycle2"/>
    <dgm:cxn modelId="{55E02678-E28E-45DB-970C-19ACAAD1B6EE}" type="presParOf" srcId="{6C098F05-860F-42CB-BAAF-4CFC88D09AE3}" destId="{15DB1738-91CF-4418-AFD0-1586ACC8826B}" srcOrd="0" destOrd="0" presId="urn:microsoft.com/office/officeart/2005/8/layout/cycle2"/>
    <dgm:cxn modelId="{2FFFD4A9-5AD5-4C8A-9070-33A3C5210C1C}" type="presParOf" srcId="{21F004A0-EF62-49AE-9A96-C375F2EED942}" destId="{210B00D2-D78A-4549-9CE6-B5F94A4C6FAB}" srcOrd="2" destOrd="0" presId="urn:microsoft.com/office/officeart/2005/8/layout/cycle2"/>
    <dgm:cxn modelId="{A55AC6B6-3757-4F7B-A456-C02273C90145}" type="presParOf" srcId="{21F004A0-EF62-49AE-9A96-C375F2EED942}" destId="{F51AA20F-85E6-4251-B1EB-ADEE16136BF7}" srcOrd="3" destOrd="0" presId="urn:microsoft.com/office/officeart/2005/8/layout/cycle2"/>
    <dgm:cxn modelId="{F9B651B3-A9A3-421E-B93F-E5C578963E67}" type="presParOf" srcId="{F51AA20F-85E6-4251-B1EB-ADEE16136BF7}" destId="{4828587D-0B9C-4810-BDC0-9319AD7A09F2}" srcOrd="0" destOrd="0" presId="urn:microsoft.com/office/officeart/2005/8/layout/cycle2"/>
    <dgm:cxn modelId="{D18BAC5B-821F-4178-BE49-E04F20EBEC99}" type="presParOf" srcId="{21F004A0-EF62-49AE-9A96-C375F2EED942}" destId="{A96E65FF-DC18-4417-838D-F1D271A1539B}" srcOrd="4" destOrd="0" presId="urn:microsoft.com/office/officeart/2005/8/layout/cycle2"/>
    <dgm:cxn modelId="{6E1DE7F7-9418-4E7F-9026-5E1441703AFD}" type="presParOf" srcId="{21F004A0-EF62-49AE-9A96-C375F2EED942}" destId="{A1F684CE-937B-4C42-9FD5-BADE2A39900D}" srcOrd="5" destOrd="0" presId="urn:microsoft.com/office/officeart/2005/8/layout/cycle2"/>
    <dgm:cxn modelId="{87EEDEC7-316D-47B4-84B5-DAE7E1AE7ADA}" type="presParOf" srcId="{A1F684CE-937B-4C42-9FD5-BADE2A39900D}" destId="{74D41C9D-A19E-49E3-A34E-E9519A6294C0}" srcOrd="0" destOrd="0" presId="urn:microsoft.com/office/officeart/2005/8/layout/cycle2"/>
    <dgm:cxn modelId="{367CA6F2-8706-4336-8732-A362E26A80D9}" type="presParOf" srcId="{21F004A0-EF62-49AE-9A96-C375F2EED942}" destId="{378F3B6F-9A15-4E6D-AE69-606D652EB0C7}" srcOrd="6" destOrd="0" presId="urn:microsoft.com/office/officeart/2005/8/layout/cycle2"/>
    <dgm:cxn modelId="{EC7C0C99-BBCE-4D36-A91D-F9ABA113A648}" type="presParOf" srcId="{21F004A0-EF62-49AE-9A96-C375F2EED942}" destId="{A3D56139-F481-4399-8944-CD7F9D15EB73}" srcOrd="7" destOrd="0" presId="urn:microsoft.com/office/officeart/2005/8/layout/cycle2"/>
    <dgm:cxn modelId="{50C8C20A-1F2E-42BC-8CF2-81353D52E96E}" type="presParOf" srcId="{A3D56139-F481-4399-8944-CD7F9D15EB73}" destId="{BC0551B9-C0A4-4CE8-8166-7E753AC87736}" srcOrd="0" destOrd="0" presId="urn:microsoft.com/office/officeart/2005/8/layout/cycle2"/>
    <dgm:cxn modelId="{5A2585DC-DC65-4841-A787-F6561EAB7FB2}" type="presParOf" srcId="{21F004A0-EF62-49AE-9A96-C375F2EED942}" destId="{F96592B2-30C1-48DF-9E19-1D09DD7CB632}" srcOrd="8" destOrd="0" presId="urn:microsoft.com/office/officeart/2005/8/layout/cycle2"/>
    <dgm:cxn modelId="{709B9BD5-0994-4CF7-9591-47105719BBCF}" type="presParOf" srcId="{21F004A0-EF62-49AE-9A96-C375F2EED942}" destId="{B927B254-708C-4E8D-BA24-324CF7C4360F}" srcOrd="9" destOrd="0" presId="urn:microsoft.com/office/officeart/2005/8/layout/cycle2"/>
    <dgm:cxn modelId="{A8598FD1-9277-4936-BB27-A6910888B5FD}" type="presParOf" srcId="{B927B254-708C-4E8D-BA24-324CF7C4360F}" destId="{EA5BB87F-A098-41C4-85AD-2C18ACA28A7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27EF22-3681-434F-9B5B-5C2BF4395226}" type="doc">
      <dgm:prSet loTypeId="urn:microsoft.com/office/officeart/2005/8/layout/hProcess9" loCatId="process" qsTypeId="urn:microsoft.com/office/officeart/2005/8/quickstyle/simple1#2" qsCatId="simple" csTypeId="urn:microsoft.com/office/officeart/2005/8/colors/accent0_3" csCatId="mainScheme" phldr="1"/>
      <dgm:spPr/>
    </dgm:pt>
    <dgm:pt modelId="{6B1499FA-4B7D-4A8D-8EB7-94C43D8FD6DB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ЦЕЛЬ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29FFA162-4B6C-475C-98A4-061DE6CC21FC}" type="parTrans" cxnId="{D5463CB5-5172-40A6-87C2-DA2C98FC1157}">
      <dgm:prSet/>
      <dgm:spPr/>
      <dgm:t>
        <a:bodyPr/>
        <a:lstStyle/>
        <a:p>
          <a:endParaRPr lang="ru-RU"/>
        </a:p>
      </dgm:t>
    </dgm:pt>
    <dgm:pt modelId="{3B374C66-3AC4-4BFA-8C79-07ED61D41B21}" type="sibTrans" cxnId="{D5463CB5-5172-40A6-87C2-DA2C98FC1157}">
      <dgm:prSet/>
      <dgm:spPr/>
      <dgm:t>
        <a:bodyPr/>
        <a:lstStyle/>
        <a:p>
          <a:endParaRPr lang="ru-RU"/>
        </a:p>
      </dgm:t>
    </dgm:pt>
    <dgm:pt modelId="{520BDD7C-C93D-49CD-A0DA-1BCDD82F0458}">
      <dgm:prSet phldrT="[Текст]" custT="1"/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СО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A9DC3436-04F6-4E7A-B4D4-8282DB8EDBDB}" type="parTrans" cxnId="{88F68AF6-809C-4A3E-A46D-770BBCC1CCDF}">
      <dgm:prSet/>
      <dgm:spPr/>
      <dgm:t>
        <a:bodyPr/>
        <a:lstStyle/>
        <a:p>
          <a:endParaRPr lang="ru-RU"/>
        </a:p>
      </dgm:t>
    </dgm:pt>
    <dgm:pt modelId="{5B202DE4-0F11-43ED-B57C-9F999C995D46}" type="sibTrans" cxnId="{88F68AF6-809C-4A3E-A46D-770BBCC1CCDF}">
      <dgm:prSet/>
      <dgm:spPr/>
      <dgm:t>
        <a:bodyPr/>
        <a:lstStyle/>
        <a:p>
          <a:endParaRPr lang="ru-RU"/>
        </a:p>
      </dgm:t>
    </dgm:pt>
    <dgm:pt modelId="{621CD779-64F3-487D-ABE8-27344DC23021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МЕТОДЫ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34E3744C-770E-439A-918F-6BEE1D8EFC18}" type="parTrans" cxnId="{E895EB6C-AC8D-40C9-B162-F913C7A64140}">
      <dgm:prSet/>
      <dgm:spPr/>
      <dgm:t>
        <a:bodyPr/>
        <a:lstStyle/>
        <a:p>
          <a:endParaRPr lang="ru-RU"/>
        </a:p>
      </dgm:t>
    </dgm:pt>
    <dgm:pt modelId="{56CB058D-B19F-43C1-9A74-B1127F7FBB27}" type="sibTrans" cxnId="{E895EB6C-AC8D-40C9-B162-F913C7A64140}">
      <dgm:prSet/>
      <dgm:spPr/>
      <dgm:t>
        <a:bodyPr/>
        <a:lstStyle/>
        <a:p>
          <a:endParaRPr lang="ru-RU"/>
        </a:p>
      </dgm:t>
    </dgm:pt>
    <dgm:pt modelId="{DA9C78E6-9804-463B-AE8F-FCADCDB92802}">
      <dgm:prSet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ФОРМЫ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A86BC05B-2AC5-4341-A7DB-0484485DF030}" type="parTrans" cxnId="{E27F8A85-DC9E-43AD-887C-1AD4F58F4BCC}">
      <dgm:prSet/>
      <dgm:spPr/>
      <dgm:t>
        <a:bodyPr/>
        <a:lstStyle/>
        <a:p>
          <a:endParaRPr lang="ru-RU"/>
        </a:p>
      </dgm:t>
    </dgm:pt>
    <dgm:pt modelId="{9107D306-A15C-4F62-8B2D-CE632A6F6C4C}" type="sibTrans" cxnId="{E27F8A85-DC9E-43AD-887C-1AD4F58F4BCC}">
      <dgm:prSet/>
      <dgm:spPr/>
      <dgm:t>
        <a:bodyPr/>
        <a:lstStyle/>
        <a:p>
          <a:endParaRPr lang="ru-RU"/>
        </a:p>
      </dgm:t>
    </dgm:pt>
    <dgm:pt modelId="{9D5FE8C8-2810-4818-A0F0-7151DF6A5525}">
      <dgm:prSet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СРЕД</a:t>
          </a:r>
        </a:p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СТВА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C249757D-6058-463D-83D2-3674EE8F26DB}" type="parTrans" cxnId="{202E861A-4FF3-4A1D-99F2-7FFC2256779E}">
      <dgm:prSet/>
      <dgm:spPr/>
      <dgm:t>
        <a:bodyPr/>
        <a:lstStyle/>
        <a:p>
          <a:endParaRPr lang="ru-RU"/>
        </a:p>
      </dgm:t>
    </dgm:pt>
    <dgm:pt modelId="{647A3D98-A7A2-467D-ACE8-26BA75C748C0}" type="sibTrans" cxnId="{202E861A-4FF3-4A1D-99F2-7FFC2256779E}">
      <dgm:prSet/>
      <dgm:spPr/>
      <dgm:t>
        <a:bodyPr/>
        <a:lstStyle/>
        <a:p>
          <a:endParaRPr lang="ru-RU"/>
        </a:p>
      </dgm:t>
    </dgm:pt>
    <dgm:pt modelId="{FCFFCE82-3C05-47D0-8CD2-A8BAEFCD3A34}">
      <dgm:prSet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РЕЗУЛЬ-</a:t>
          </a:r>
        </a:p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ТАТ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1852FB4C-EDBA-496A-B9ED-B4ECE7C54788}" type="parTrans" cxnId="{2C251F02-8C94-4403-8BB0-516C9426B822}">
      <dgm:prSet/>
      <dgm:spPr/>
      <dgm:t>
        <a:bodyPr/>
        <a:lstStyle/>
        <a:p>
          <a:endParaRPr lang="ru-RU"/>
        </a:p>
      </dgm:t>
    </dgm:pt>
    <dgm:pt modelId="{5029A481-1852-4AE5-957E-534ED41F83E1}" type="sibTrans" cxnId="{2C251F02-8C94-4403-8BB0-516C9426B822}">
      <dgm:prSet/>
      <dgm:spPr/>
      <dgm:t>
        <a:bodyPr/>
        <a:lstStyle/>
        <a:p>
          <a:endParaRPr lang="ru-RU"/>
        </a:p>
      </dgm:t>
    </dgm:pt>
    <dgm:pt modelId="{5C8C1BB9-DDC6-4BD6-A6B6-88A53AF4E159}" type="pres">
      <dgm:prSet presAssocID="{9427EF22-3681-434F-9B5B-5C2BF4395226}" presName="CompostProcess" presStyleCnt="0">
        <dgm:presLayoutVars>
          <dgm:dir/>
          <dgm:resizeHandles val="exact"/>
        </dgm:presLayoutVars>
      </dgm:prSet>
      <dgm:spPr/>
    </dgm:pt>
    <dgm:pt modelId="{E7CB4882-77B4-4B88-A4F6-97D6EA7943CB}" type="pres">
      <dgm:prSet presAssocID="{9427EF22-3681-434F-9B5B-5C2BF4395226}" presName="arrow" presStyleLbl="bgShp" presStyleIdx="0" presStyleCnt="1"/>
      <dgm:spPr/>
    </dgm:pt>
    <dgm:pt modelId="{86AA824B-02BF-49EC-8470-1E96050C7662}" type="pres">
      <dgm:prSet presAssocID="{9427EF22-3681-434F-9B5B-5C2BF4395226}" presName="linearProcess" presStyleCnt="0"/>
      <dgm:spPr/>
    </dgm:pt>
    <dgm:pt modelId="{C79B6BFE-DD75-4AA2-8AF2-9AB1904EDE69}" type="pres">
      <dgm:prSet presAssocID="{6B1499FA-4B7D-4A8D-8EB7-94C43D8FD6DB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EEF5D9-EFDC-40F9-AB3C-3F20D62E80AD}" type="pres">
      <dgm:prSet presAssocID="{3B374C66-3AC4-4BFA-8C79-07ED61D41B21}" presName="sibTrans" presStyleCnt="0"/>
      <dgm:spPr/>
    </dgm:pt>
    <dgm:pt modelId="{61619D73-F999-4BA6-B996-FAFD6DF5614B}" type="pres">
      <dgm:prSet presAssocID="{520BDD7C-C93D-49CD-A0DA-1BCDD82F0458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9B8E74-7BED-4BBB-BABE-39E9CB0288F5}" type="pres">
      <dgm:prSet presAssocID="{5B202DE4-0F11-43ED-B57C-9F999C995D46}" presName="sibTrans" presStyleCnt="0"/>
      <dgm:spPr/>
    </dgm:pt>
    <dgm:pt modelId="{38A0224E-6AEA-4EE6-98A4-A73AAC7A1402}" type="pres">
      <dgm:prSet presAssocID="{621CD779-64F3-487D-ABE8-27344DC23021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15F9E-10FA-464B-86D1-ECF1C715743D}" type="pres">
      <dgm:prSet presAssocID="{56CB058D-B19F-43C1-9A74-B1127F7FBB27}" presName="sibTrans" presStyleCnt="0"/>
      <dgm:spPr/>
    </dgm:pt>
    <dgm:pt modelId="{4101E27C-C3E2-4C26-840A-43F313E84C74}" type="pres">
      <dgm:prSet presAssocID="{DA9C78E6-9804-463B-AE8F-FCADCDB92802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4707C2-B487-4748-B657-152EC4218DC2}" type="pres">
      <dgm:prSet presAssocID="{9107D306-A15C-4F62-8B2D-CE632A6F6C4C}" presName="sibTrans" presStyleCnt="0"/>
      <dgm:spPr/>
    </dgm:pt>
    <dgm:pt modelId="{F850E216-FE85-46E8-8F5E-A4864850668F}" type="pres">
      <dgm:prSet presAssocID="{9D5FE8C8-2810-4818-A0F0-7151DF6A5525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437FF9-A5C4-4B13-93FE-9D02EBBD6FA9}" type="pres">
      <dgm:prSet presAssocID="{647A3D98-A7A2-467D-ACE8-26BA75C748C0}" presName="sibTrans" presStyleCnt="0"/>
      <dgm:spPr/>
    </dgm:pt>
    <dgm:pt modelId="{36431100-38E3-4C4F-B06E-EBD988A76F7E}" type="pres">
      <dgm:prSet presAssocID="{FCFFCE82-3C05-47D0-8CD2-A8BAEFCD3A34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D500A8-EC6E-4C90-8B86-A8CED04C4808}" type="presOf" srcId="{6B1499FA-4B7D-4A8D-8EB7-94C43D8FD6DB}" destId="{C79B6BFE-DD75-4AA2-8AF2-9AB1904EDE69}" srcOrd="0" destOrd="0" presId="urn:microsoft.com/office/officeart/2005/8/layout/hProcess9"/>
    <dgm:cxn modelId="{1FB7FB18-76DA-450E-89E0-0E3D305EAE25}" type="presOf" srcId="{621CD779-64F3-487D-ABE8-27344DC23021}" destId="{38A0224E-6AEA-4EE6-98A4-A73AAC7A1402}" srcOrd="0" destOrd="0" presId="urn:microsoft.com/office/officeart/2005/8/layout/hProcess9"/>
    <dgm:cxn modelId="{7D2ADD25-E81E-496E-8A03-0625DF6C17F9}" type="presOf" srcId="{9427EF22-3681-434F-9B5B-5C2BF4395226}" destId="{5C8C1BB9-DDC6-4BD6-A6B6-88A53AF4E159}" srcOrd="0" destOrd="0" presId="urn:microsoft.com/office/officeart/2005/8/layout/hProcess9"/>
    <dgm:cxn modelId="{E895EB6C-AC8D-40C9-B162-F913C7A64140}" srcId="{9427EF22-3681-434F-9B5B-5C2BF4395226}" destId="{621CD779-64F3-487D-ABE8-27344DC23021}" srcOrd="2" destOrd="0" parTransId="{34E3744C-770E-439A-918F-6BEE1D8EFC18}" sibTransId="{56CB058D-B19F-43C1-9A74-B1127F7FBB27}"/>
    <dgm:cxn modelId="{D5463CB5-5172-40A6-87C2-DA2C98FC1157}" srcId="{9427EF22-3681-434F-9B5B-5C2BF4395226}" destId="{6B1499FA-4B7D-4A8D-8EB7-94C43D8FD6DB}" srcOrd="0" destOrd="0" parTransId="{29FFA162-4B6C-475C-98A4-061DE6CC21FC}" sibTransId="{3B374C66-3AC4-4BFA-8C79-07ED61D41B21}"/>
    <dgm:cxn modelId="{E27F8A85-DC9E-43AD-887C-1AD4F58F4BCC}" srcId="{9427EF22-3681-434F-9B5B-5C2BF4395226}" destId="{DA9C78E6-9804-463B-AE8F-FCADCDB92802}" srcOrd="3" destOrd="0" parTransId="{A86BC05B-2AC5-4341-A7DB-0484485DF030}" sibTransId="{9107D306-A15C-4F62-8B2D-CE632A6F6C4C}"/>
    <dgm:cxn modelId="{5191FA75-13B5-492B-A942-DA4BDE8FE65A}" type="presOf" srcId="{9D5FE8C8-2810-4818-A0F0-7151DF6A5525}" destId="{F850E216-FE85-46E8-8F5E-A4864850668F}" srcOrd="0" destOrd="0" presId="urn:microsoft.com/office/officeart/2005/8/layout/hProcess9"/>
    <dgm:cxn modelId="{73888CFE-7168-45F7-900E-AC1A3848E439}" type="presOf" srcId="{DA9C78E6-9804-463B-AE8F-FCADCDB92802}" destId="{4101E27C-C3E2-4C26-840A-43F313E84C74}" srcOrd="0" destOrd="0" presId="urn:microsoft.com/office/officeart/2005/8/layout/hProcess9"/>
    <dgm:cxn modelId="{202E861A-4FF3-4A1D-99F2-7FFC2256779E}" srcId="{9427EF22-3681-434F-9B5B-5C2BF4395226}" destId="{9D5FE8C8-2810-4818-A0F0-7151DF6A5525}" srcOrd="4" destOrd="0" parTransId="{C249757D-6058-463D-83D2-3674EE8F26DB}" sibTransId="{647A3D98-A7A2-467D-ACE8-26BA75C748C0}"/>
    <dgm:cxn modelId="{2C251F02-8C94-4403-8BB0-516C9426B822}" srcId="{9427EF22-3681-434F-9B5B-5C2BF4395226}" destId="{FCFFCE82-3C05-47D0-8CD2-A8BAEFCD3A34}" srcOrd="5" destOrd="0" parTransId="{1852FB4C-EDBA-496A-B9ED-B4ECE7C54788}" sibTransId="{5029A481-1852-4AE5-957E-534ED41F83E1}"/>
    <dgm:cxn modelId="{88F68AF6-809C-4A3E-A46D-770BBCC1CCDF}" srcId="{9427EF22-3681-434F-9B5B-5C2BF4395226}" destId="{520BDD7C-C93D-49CD-A0DA-1BCDD82F0458}" srcOrd="1" destOrd="0" parTransId="{A9DC3436-04F6-4E7A-B4D4-8282DB8EDBDB}" sibTransId="{5B202DE4-0F11-43ED-B57C-9F999C995D46}"/>
    <dgm:cxn modelId="{FB4CC096-8D7D-4720-A272-65A52B84D6A2}" type="presOf" srcId="{FCFFCE82-3C05-47D0-8CD2-A8BAEFCD3A34}" destId="{36431100-38E3-4C4F-B06E-EBD988A76F7E}" srcOrd="0" destOrd="0" presId="urn:microsoft.com/office/officeart/2005/8/layout/hProcess9"/>
    <dgm:cxn modelId="{9AD19E6C-1BE3-43B5-A604-4ADA6CC39D66}" type="presOf" srcId="{520BDD7C-C93D-49CD-A0DA-1BCDD82F0458}" destId="{61619D73-F999-4BA6-B996-FAFD6DF5614B}" srcOrd="0" destOrd="0" presId="urn:microsoft.com/office/officeart/2005/8/layout/hProcess9"/>
    <dgm:cxn modelId="{E5F9EB44-EF01-4006-AFA9-91CD0F0D77A4}" type="presParOf" srcId="{5C8C1BB9-DDC6-4BD6-A6B6-88A53AF4E159}" destId="{E7CB4882-77B4-4B88-A4F6-97D6EA7943CB}" srcOrd="0" destOrd="0" presId="urn:microsoft.com/office/officeart/2005/8/layout/hProcess9"/>
    <dgm:cxn modelId="{EF970C20-2B9B-4739-9F00-35BC7F96BF4E}" type="presParOf" srcId="{5C8C1BB9-DDC6-4BD6-A6B6-88A53AF4E159}" destId="{86AA824B-02BF-49EC-8470-1E96050C7662}" srcOrd="1" destOrd="0" presId="urn:microsoft.com/office/officeart/2005/8/layout/hProcess9"/>
    <dgm:cxn modelId="{4FD9816E-6535-4739-BA92-F32D5B63E2A1}" type="presParOf" srcId="{86AA824B-02BF-49EC-8470-1E96050C7662}" destId="{C79B6BFE-DD75-4AA2-8AF2-9AB1904EDE69}" srcOrd="0" destOrd="0" presId="urn:microsoft.com/office/officeart/2005/8/layout/hProcess9"/>
    <dgm:cxn modelId="{00ECC5CA-0B93-464A-BF46-352E2B7EF952}" type="presParOf" srcId="{86AA824B-02BF-49EC-8470-1E96050C7662}" destId="{B2EEF5D9-EFDC-40F9-AB3C-3F20D62E80AD}" srcOrd="1" destOrd="0" presId="urn:microsoft.com/office/officeart/2005/8/layout/hProcess9"/>
    <dgm:cxn modelId="{AA7CC31E-E211-48DF-9960-88A75F4AE1E1}" type="presParOf" srcId="{86AA824B-02BF-49EC-8470-1E96050C7662}" destId="{61619D73-F999-4BA6-B996-FAFD6DF5614B}" srcOrd="2" destOrd="0" presId="urn:microsoft.com/office/officeart/2005/8/layout/hProcess9"/>
    <dgm:cxn modelId="{6091E476-B8B2-4677-87F0-10BCBC1012C9}" type="presParOf" srcId="{86AA824B-02BF-49EC-8470-1E96050C7662}" destId="{DE9B8E74-7BED-4BBB-BABE-39E9CB0288F5}" srcOrd="3" destOrd="0" presId="urn:microsoft.com/office/officeart/2005/8/layout/hProcess9"/>
    <dgm:cxn modelId="{55F65777-6C3C-470B-8E2E-94957F78433F}" type="presParOf" srcId="{86AA824B-02BF-49EC-8470-1E96050C7662}" destId="{38A0224E-6AEA-4EE6-98A4-A73AAC7A1402}" srcOrd="4" destOrd="0" presId="urn:microsoft.com/office/officeart/2005/8/layout/hProcess9"/>
    <dgm:cxn modelId="{ABBE166C-2B4C-4F54-A718-8207FC51194B}" type="presParOf" srcId="{86AA824B-02BF-49EC-8470-1E96050C7662}" destId="{78015F9E-10FA-464B-86D1-ECF1C715743D}" srcOrd="5" destOrd="0" presId="urn:microsoft.com/office/officeart/2005/8/layout/hProcess9"/>
    <dgm:cxn modelId="{D02335C3-59FD-4CEC-989F-8480D94D03F2}" type="presParOf" srcId="{86AA824B-02BF-49EC-8470-1E96050C7662}" destId="{4101E27C-C3E2-4C26-840A-43F313E84C74}" srcOrd="6" destOrd="0" presId="urn:microsoft.com/office/officeart/2005/8/layout/hProcess9"/>
    <dgm:cxn modelId="{F7EE4D28-E29E-4B52-9AE7-D492BE30D22A}" type="presParOf" srcId="{86AA824B-02BF-49EC-8470-1E96050C7662}" destId="{234707C2-B487-4748-B657-152EC4218DC2}" srcOrd="7" destOrd="0" presId="urn:microsoft.com/office/officeart/2005/8/layout/hProcess9"/>
    <dgm:cxn modelId="{C025A74C-48A4-4432-B5C5-48EAF38783F5}" type="presParOf" srcId="{86AA824B-02BF-49EC-8470-1E96050C7662}" destId="{F850E216-FE85-46E8-8F5E-A4864850668F}" srcOrd="8" destOrd="0" presId="urn:microsoft.com/office/officeart/2005/8/layout/hProcess9"/>
    <dgm:cxn modelId="{CF69AF0B-D867-49FA-BE00-DF2C057840F8}" type="presParOf" srcId="{86AA824B-02BF-49EC-8470-1E96050C7662}" destId="{BC437FF9-A5C4-4B13-93FE-9D02EBBD6FA9}" srcOrd="9" destOrd="0" presId="urn:microsoft.com/office/officeart/2005/8/layout/hProcess9"/>
    <dgm:cxn modelId="{A2BA491F-46CA-4287-98DB-690B6D96FA44}" type="presParOf" srcId="{86AA824B-02BF-49EC-8470-1E96050C7662}" destId="{36431100-38E3-4C4F-B06E-EBD988A76F7E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89D43A2-78C8-4BB3-B53F-D7CEA2B2B37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8B9661-40CE-45AF-9EF5-B3048B62F3E8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800" b="1" dirty="0" smtClean="0"/>
            <a:t>1</a:t>
          </a:r>
          <a:endParaRPr lang="ru-RU" sz="2800" b="1" dirty="0"/>
        </a:p>
      </dgm:t>
    </dgm:pt>
    <dgm:pt modelId="{54690C93-30C2-43FA-B38F-DA458784F063}" type="parTrans" cxnId="{F51EDFFF-9C4E-4A3E-BF9B-E644EE74A686}">
      <dgm:prSet/>
      <dgm:spPr/>
      <dgm:t>
        <a:bodyPr/>
        <a:lstStyle/>
        <a:p>
          <a:endParaRPr lang="ru-RU"/>
        </a:p>
      </dgm:t>
    </dgm:pt>
    <dgm:pt modelId="{2E959B87-513F-4CBF-B348-6D6CA56A121A}" type="sibTrans" cxnId="{F51EDFFF-9C4E-4A3E-BF9B-E644EE74A686}">
      <dgm:prSet/>
      <dgm:spPr/>
      <dgm:t>
        <a:bodyPr/>
        <a:lstStyle/>
        <a:p>
          <a:endParaRPr lang="ru-RU"/>
        </a:p>
      </dgm:t>
    </dgm:pt>
    <dgm:pt modelId="{6C6D5241-1EFE-4706-95C6-4DCB4E17CAD3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Этап предварительной подготовки  к анализу урока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7F9119-44F7-48B8-8127-5B879E48CFFD}" type="parTrans" cxnId="{91218E37-3363-407A-AE42-E12736954208}">
      <dgm:prSet/>
      <dgm:spPr/>
      <dgm:t>
        <a:bodyPr/>
        <a:lstStyle/>
        <a:p>
          <a:endParaRPr lang="ru-RU"/>
        </a:p>
      </dgm:t>
    </dgm:pt>
    <dgm:pt modelId="{C4231262-8056-4153-B78C-30F4E765CC17}" type="sibTrans" cxnId="{91218E37-3363-407A-AE42-E12736954208}">
      <dgm:prSet/>
      <dgm:spPr/>
      <dgm:t>
        <a:bodyPr/>
        <a:lstStyle/>
        <a:p>
          <a:endParaRPr lang="ru-RU"/>
        </a:p>
      </dgm:t>
    </dgm:pt>
    <dgm:pt modelId="{1C5C519B-97CB-436C-993F-EC5127486C51}">
      <dgm:prSet phldrT="[Текст]"/>
      <dgm:spPr/>
      <dgm:t>
        <a:bodyPr/>
        <a:lstStyle/>
        <a:p>
          <a:r>
            <a:rPr lang="ru-RU" sz="15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(определение характеристик современного урока,  параметров и критериев  анализа)</a:t>
          </a:r>
          <a:endParaRPr lang="ru-RU" sz="15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91F327-C5AB-4F91-B345-67C38C11FD15}" type="parTrans" cxnId="{3A49D1C4-1EDC-42B7-85B5-A9ECD72CE6ED}">
      <dgm:prSet/>
      <dgm:spPr/>
      <dgm:t>
        <a:bodyPr/>
        <a:lstStyle/>
        <a:p>
          <a:endParaRPr lang="ru-RU"/>
        </a:p>
      </dgm:t>
    </dgm:pt>
    <dgm:pt modelId="{6451B8DE-BE87-44A9-B960-EF4D2FB2CADB}" type="sibTrans" cxnId="{3A49D1C4-1EDC-42B7-85B5-A9ECD72CE6ED}">
      <dgm:prSet/>
      <dgm:spPr/>
      <dgm:t>
        <a:bodyPr/>
        <a:lstStyle/>
        <a:p>
          <a:endParaRPr lang="ru-RU"/>
        </a:p>
      </dgm:t>
    </dgm:pt>
    <dgm:pt modelId="{B728BC71-C100-4EC1-9A42-FC6FD22DE4D1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800" b="1" dirty="0" smtClean="0"/>
            <a:t>2</a:t>
          </a:r>
          <a:endParaRPr lang="ru-RU" sz="2800" b="1" dirty="0"/>
        </a:p>
      </dgm:t>
    </dgm:pt>
    <dgm:pt modelId="{9E653077-9C4F-44D2-B8DD-AF9FD8055608}" type="parTrans" cxnId="{A7A9744D-1A23-44A3-9C57-1028521809BC}">
      <dgm:prSet/>
      <dgm:spPr/>
      <dgm:t>
        <a:bodyPr/>
        <a:lstStyle/>
        <a:p>
          <a:endParaRPr lang="ru-RU"/>
        </a:p>
      </dgm:t>
    </dgm:pt>
    <dgm:pt modelId="{119038B6-4A74-4A5B-890D-F872F3972278}" type="sibTrans" cxnId="{A7A9744D-1A23-44A3-9C57-1028521809BC}">
      <dgm:prSet/>
      <dgm:spPr/>
      <dgm:t>
        <a:bodyPr/>
        <a:lstStyle/>
        <a:p>
          <a:endParaRPr lang="ru-RU"/>
        </a:p>
      </dgm:t>
    </dgm:pt>
    <dgm:pt modelId="{110C4A1C-7044-4D85-A6B1-216555DE28EB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Этап наблюдения  за ходом урока</a:t>
          </a:r>
          <a:r>
            <a:rPr lang="ru-RU" sz="1500" b="1" dirty="0" smtClean="0">
              <a:solidFill>
                <a:srgbClr val="002060"/>
              </a:solidFill>
            </a:rPr>
            <a:t>, сравнения  наблюдаемого урока с  установленными характеристиками современного урока  </a:t>
          </a:r>
          <a:endParaRPr lang="ru-RU" sz="1500" b="1" dirty="0">
            <a:solidFill>
              <a:srgbClr val="002060"/>
            </a:solidFill>
          </a:endParaRPr>
        </a:p>
      </dgm:t>
    </dgm:pt>
    <dgm:pt modelId="{CED1CBF0-86AB-404A-91B8-BC7798FEF449}" type="parTrans" cxnId="{40D7E041-1B36-42D2-9BB1-B1E32DBD42B1}">
      <dgm:prSet/>
      <dgm:spPr/>
      <dgm:t>
        <a:bodyPr/>
        <a:lstStyle/>
        <a:p>
          <a:endParaRPr lang="ru-RU"/>
        </a:p>
      </dgm:t>
    </dgm:pt>
    <dgm:pt modelId="{B7204309-5E18-48E8-9211-3BEB1887E068}" type="sibTrans" cxnId="{40D7E041-1B36-42D2-9BB1-B1E32DBD42B1}">
      <dgm:prSet/>
      <dgm:spPr/>
      <dgm:t>
        <a:bodyPr/>
        <a:lstStyle/>
        <a:p>
          <a:endParaRPr lang="ru-RU"/>
        </a:p>
      </dgm:t>
    </dgm:pt>
    <dgm:pt modelId="{F8EF0D9E-FB65-4EDD-BE78-B21C9F58DFD1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800" b="1" dirty="0" smtClean="0"/>
            <a:t>3</a:t>
          </a:r>
          <a:endParaRPr lang="ru-RU" sz="2800" b="1" dirty="0"/>
        </a:p>
      </dgm:t>
    </dgm:pt>
    <dgm:pt modelId="{4D7CFCC0-4CB5-4207-B547-50A116495CBC}" type="parTrans" cxnId="{9A67C65A-402A-4290-93F7-B4ECB91A9F4E}">
      <dgm:prSet/>
      <dgm:spPr/>
      <dgm:t>
        <a:bodyPr/>
        <a:lstStyle/>
        <a:p>
          <a:endParaRPr lang="ru-RU"/>
        </a:p>
      </dgm:t>
    </dgm:pt>
    <dgm:pt modelId="{A0CEC554-84D1-470B-90AD-FA3FAEB93B11}" type="sibTrans" cxnId="{9A67C65A-402A-4290-93F7-B4ECB91A9F4E}">
      <dgm:prSet/>
      <dgm:spPr/>
      <dgm:t>
        <a:bodyPr/>
        <a:lstStyle/>
        <a:p>
          <a:endParaRPr lang="ru-RU"/>
        </a:p>
      </dgm:t>
    </dgm:pt>
    <dgm:pt modelId="{62B21DEB-3F2A-4EF4-B134-AB61281AEDC5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Этап установление взаимосвязи характеристик </a:t>
          </a:r>
          <a:r>
            <a:rPr lang="ru-RU" sz="1500" b="1" dirty="0" smtClean="0">
              <a:solidFill>
                <a:srgbClr val="002060"/>
              </a:solidFill>
            </a:rPr>
            <a:t>наблюдаемого урока с  содержанием установленных  критериев , фиксация результатов</a:t>
          </a:r>
          <a:endParaRPr lang="ru-RU" sz="1500" b="1" dirty="0">
            <a:solidFill>
              <a:srgbClr val="002060"/>
            </a:solidFill>
          </a:endParaRPr>
        </a:p>
      </dgm:t>
    </dgm:pt>
    <dgm:pt modelId="{A0B6C97F-4943-4610-A2A9-E1B8328C3EE7}" type="parTrans" cxnId="{5BF67DCE-2DD1-4E1E-A22B-883479F42B97}">
      <dgm:prSet/>
      <dgm:spPr/>
      <dgm:t>
        <a:bodyPr/>
        <a:lstStyle/>
        <a:p>
          <a:endParaRPr lang="ru-RU"/>
        </a:p>
      </dgm:t>
    </dgm:pt>
    <dgm:pt modelId="{E7880037-B245-4356-8E8A-49039E726BB5}" type="sibTrans" cxnId="{5BF67DCE-2DD1-4E1E-A22B-883479F42B97}">
      <dgm:prSet/>
      <dgm:spPr/>
      <dgm:t>
        <a:bodyPr/>
        <a:lstStyle/>
        <a:p>
          <a:endParaRPr lang="ru-RU"/>
        </a:p>
      </dgm:t>
    </dgm:pt>
    <dgm:pt modelId="{E3150265-A45D-4159-BD24-04CBB0FD4B83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800" b="1" dirty="0" smtClean="0"/>
            <a:t>4</a:t>
          </a:r>
          <a:endParaRPr lang="ru-RU" sz="2800" b="1" dirty="0"/>
        </a:p>
      </dgm:t>
    </dgm:pt>
    <dgm:pt modelId="{74DA20DA-E39D-4777-9CC9-FBB523CAD883}" type="parTrans" cxnId="{601AE049-8F87-4447-817D-F8938A06DF11}">
      <dgm:prSet/>
      <dgm:spPr/>
      <dgm:t>
        <a:bodyPr/>
        <a:lstStyle/>
        <a:p>
          <a:endParaRPr lang="ru-RU"/>
        </a:p>
      </dgm:t>
    </dgm:pt>
    <dgm:pt modelId="{104045E9-5E1A-4FAD-81E0-87D7CC5F8DCB}" type="sibTrans" cxnId="{601AE049-8F87-4447-817D-F8938A06DF11}">
      <dgm:prSet/>
      <dgm:spPr/>
      <dgm:t>
        <a:bodyPr/>
        <a:lstStyle/>
        <a:p>
          <a:endParaRPr lang="ru-RU"/>
        </a:p>
      </dgm:t>
    </dgm:pt>
    <dgm:pt modelId="{50EFA4FE-B015-464F-AF02-042C1C92CB3A}">
      <dgm:prSet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Этап критериальной оценки  наблюдаемого урока </a:t>
          </a:r>
          <a:r>
            <a:rPr lang="ru-RU" sz="1500" b="1" dirty="0" smtClean="0">
              <a:solidFill>
                <a:srgbClr val="002060"/>
              </a:solidFill>
            </a:rPr>
            <a:t>на соответствие требованиям ФГОС, установление степени соответствия (полностью, в основном, частично, не соответствует)</a:t>
          </a:r>
          <a:endParaRPr lang="ru-RU" sz="1500" b="1" dirty="0">
            <a:solidFill>
              <a:srgbClr val="002060"/>
            </a:solidFill>
          </a:endParaRPr>
        </a:p>
      </dgm:t>
    </dgm:pt>
    <dgm:pt modelId="{E95E9832-D896-4CF3-A743-EAF26015F83A}" type="parTrans" cxnId="{9E9E8D05-DF15-406C-AB0E-601128A0F85A}">
      <dgm:prSet/>
      <dgm:spPr/>
      <dgm:t>
        <a:bodyPr/>
        <a:lstStyle/>
        <a:p>
          <a:endParaRPr lang="ru-RU"/>
        </a:p>
      </dgm:t>
    </dgm:pt>
    <dgm:pt modelId="{A3ECC919-955D-471A-816C-9B3FB6F82F59}" type="sibTrans" cxnId="{9E9E8D05-DF15-406C-AB0E-601128A0F85A}">
      <dgm:prSet/>
      <dgm:spPr/>
      <dgm:t>
        <a:bodyPr/>
        <a:lstStyle/>
        <a:p>
          <a:endParaRPr lang="ru-RU"/>
        </a:p>
      </dgm:t>
    </dgm:pt>
    <dgm:pt modelId="{5D54F81F-F490-4C77-9F0A-883B2EA1A71C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800" b="1" i="0" dirty="0" smtClean="0"/>
            <a:t>5</a:t>
          </a:r>
          <a:endParaRPr lang="ru-RU" sz="2800" b="1" i="0" dirty="0"/>
        </a:p>
      </dgm:t>
    </dgm:pt>
    <dgm:pt modelId="{DF57E318-20BE-47D5-874E-354584D19A74}" type="parTrans" cxnId="{0D202AB9-2356-45B9-A81E-C2E6D7A94BA7}">
      <dgm:prSet/>
      <dgm:spPr/>
      <dgm:t>
        <a:bodyPr/>
        <a:lstStyle/>
        <a:p>
          <a:endParaRPr lang="ru-RU"/>
        </a:p>
      </dgm:t>
    </dgm:pt>
    <dgm:pt modelId="{AFDA044C-28B9-461A-AD58-C297F2E0059E}" type="sibTrans" cxnId="{0D202AB9-2356-45B9-A81E-C2E6D7A94BA7}">
      <dgm:prSet/>
      <dgm:spPr/>
      <dgm:t>
        <a:bodyPr/>
        <a:lstStyle/>
        <a:p>
          <a:endParaRPr lang="ru-RU"/>
        </a:p>
      </dgm:t>
    </dgm:pt>
    <dgm:pt modelId="{CFCAE0B3-B823-40ED-885A-C8A47511FD11}">
      <dgm:prSet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Этап формулировки конкретных предложений, рекомендаций </a:t>
          </a:r>
          <a:r>
            <a:rPr lang="ru-RU" sz="1700" b="1" dirty="0" smtClean="0">
              <a:solidFill>
                <a:srgbClr val="002060"/>
              </a:solidFill>
            </a:rPr>
            <a:t>для учителя по совершенствованию качества  образовательной деятельности на уроке</a:t>
          </a:r>
          <a:endParaRPr lang="ru-RU" sz="1700" b="1" dirty="0">
            <a:solidFill>
              <a:srgbClr val="002060"/>
            </a:solidFill>
          </a:endParaRPr>
        </a:p>
      </dgm:t>
    </dgm:pt>
    <dgm:pt modelId="{451471DC-B0A3-41AC-9A2C-47114458A74E}" type="parTrans" cxnId="{EECAD982-5F62-4905-8A16-A147AD073F1A}">
      <dgm:prSet/>
      <dgm:spPr/>
      <dgm:t>
        <a:bodyPr/>
        <a:lstStyle/>
        <a:p>
          <a:endParaRPr lang="ru-RU"/>
        </a:p>
      </dgm:t>
    </dgm:pt>
    <dgm:pt modelId="{CF47CF45-02A2-451F-B429-CF58FAD7D3EF}" type="sibTrans" cxnId="{EECAD982-5F62-4905-8A16-A147AD073F1A}">
      <dgm:prSet/>
      <dgm:spPr/>
      <dgm:t>
        <a:bodyPr/>
        <a:lstStyle/>
        <a:p>
          <a:endParaRPr lang="ru-RU"/>
        </a:p>
      </dgm:t>
    </dgm:pt>
    <dgm:pt modelId="{97DE3FC5-7926-4BFE-BF27-473640100670}" type="pres">
      <dgm:prSet presAssocID="{889D43A2-78C8-4BB3-B53F-D7CEA2B2B37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2123CC-9193-4BA7-AE22-E1E854D39707}" type="pres">
      <dgm:prSet presAssocID="{D38B9661-40CE-45AF-9EF5-B3048B62F3E8}" presName="composite" presStyleCnt="0"/>
      <dgm:spPr/>
    </dgm:pt>
    <dgm:pt modelId="{D68D362B-8939-4C94-A284-6723D4AF4D2D}" type="pres">
      <dgm:prSet presAssocID="{D38B9661-40CE-45AF-9EF5-B3048B62F3E8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88D272-0ABA-4AA3-9844-2A3218714E53}" type="pres">
      <dgm:prSet presAssocID="{D38B9661-40CE-45AF-9EF5-B3048B62F3E8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65BF28-64AD-49AA-9925-03BAB0E6F5CA}" type="pres">
      <dgm:prSet presAssocID="{2E959B87-513F-4CBF-B348-6D6CA56A121A}" presName="sp" presStyleCnt="0"/>
      <dgm:spPr/>
    </dgm:pt>
    <dgm:pt modelId="{23E36E33-B296-4260-96D9-60E69E8D1F99}" type="pres">
      <dgm:prSet presAssocID="{B728BC71-C100-4EC1-9A42-FC6FD22DE4D1}" presName="composite" presStyleCnt="0"/>
      <dgm:spPr/>
    </dgm:pt>
    <dgm:pt modelId="{CD5C4FD7-6869-4DF5-9F36-A0F0D0E4B001}" type="pres">
      <dgm:prSet presAssocID="{B728BC71-C100-4EC1-9A42-FC6FD22DE4D1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D16720-BAC5-46AC-9F67-19E6546AC894}" type="pres">
      <dgm:prSet presAssocID="{B728BC71-C100-4EC1-9A42-FC6FD22DE4D1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A4F0F9-5FE2-404F-99B7-389C1C1FA5AF}" type="pres">
      <dgm:prSet presAssocID="{119038B6-4A74-4A5B-890D-F872F3972278}" presName="sp" presStyleCnt="0"/>
      <dgm:spPr/>
    </dgm:pt>
    <dgm:pt modelId="{9459FE21-E013-4F4E-8410-220255954592}" type="pres">
      <dgm:prSet presAssocID="{F8EF0D9E-FB65-4EDD-BE78-B21C9F58DFD1}" presName="composite" presStyleCnt="0"/>
      <dgm:spPr/>
    </dgm:pt>
    <dgm:pt modelId="{8C9F94A2-E101-4F34-9E44-C30F83A70596}" type="pres">
      <dgm:prSet presAssocID="{F8EF0D9E-FB65-4EDD-BE78-B21C9F58DFD1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F577E-4265-4374-A1C1-7C374D401FB2}" type="pres">
      <dgm:prSet presAssocID="{F8EF0D9E-FB65-4EDD-BE78-B21C9F58DFD1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356F0F-08F8-4E7B-992A-98F00388D9A8}" type="pres">
      <dgm:prSet presAssocID="{A0CEC554-84D1-470B-90AD-FA3FAEB93B11}" presName="sp" presStyleCnt="0"/>
      <dgm:spPr/>
    </dgm:pt>
    <dgm:pt modelId="{1BC29D54-D374-4558-A2CC-9E75E23654D9}" type="pres">
      <dgm:prSet presAssocID="{E3150265-A45D-4159-BD24-04CBB0FD4B83}" presName="composite" presStyleCnt="0"/>
      <dgm:spPr/>
    </dgm:pt>
    <dgm:pt modelId="{CD037973-5A5A-465F-B879-8B3FF923BEA3}" type="pres">
      <dgm:prSet presAssocID="{E3150265-A45D-4159-BD24-04CBB0FD4B83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45D009-4EF1-486E-A6E9-18F4AD69EE37}" type="pres">
      <dgm:prSet presAssocID="{E3150265-A45D-4159-BD24-04CBB0FD4B83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6E84CA-19F3-44FD-8E83-B0F784FFC04C}" type="pres">
      <dgm:prSet presAssocID="{104045E9-5E1A-4FAD-81E0-87D7CC5F8DCB}" presName="sp" presStyleCnt="0"/>
      <dgm:spPr/>
    </dgm:pt>
    <dgm:pt modelId="{13FD1B45-8F4D-4EB6-9761-80DC292496D5}" type="pres">
      <dgm:prSet presAssocID="{5D54F81F-F490-4C77-9F0A-883B2EA1A71C}" presName="composite" presStyleCnt="0"/>
      <dgm:spPr/>
    </dgm:pt>
    <dgm:pt modelId="{8D3A0D18-E29C-42B0-A049-5B23F47AE71D}" type="pres">
      <dgm:prSet presAssocID="{5D54F81F-F490-4C77-9F0A-883B2EA1A71C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E1DD59-ABDF-421A-9637-8345FF868E92}" type="pres">
      <dgm:prSet presAssocID="{5D54F81F-F490-4C77-9F0A-883B2EA1A71C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202AB9-2356-45B9-A81E-C2E6D7A94BA7}" srcId="{889D43A2-78C8-4BB3-B53F-D7CEA2B2B372}" destId="{5D54F81F-F490-4C77-9F0A-883B2EA1A71C}" srcOrd="4" destOrd="0" parTransId="{DF57E318-20BE-47D5-874E-354584D19A74}" sibTransId="{AFDA044C-28B9-461A-AD58-C297F2E0059E}"/>
    <dgm:cxn modelId="{F51EDFFF-9C4E-4A3E-BF9B-E644EE74A686}" srcId="{889D43A2-78C8-4BB3-B53F-D7CEA2B2B372}" destId="{D38B9661-40CE-45AF-9EF5-B3048B62F3E8}" srcOrd="0" destOrd="0" parTransId="{54690C93-30C2-43FA-B38F-DA458784F063}" sibTransId="{2E959B87-513F-4CBF-B348-6D6CA56A121A}"/>
    <dgm:cxn modelId="{509DC0C7-50A6-4F5E-9088-6C6FB3449B62}" type="presOf" srcId="{6C6D5241-1EFE-4706-95C6-4DCB4E17CAD3}" destId="{8F88D272-0ABA-4AA3-9844-2A3218714E53}" srcOrd="0" destOrd="0" presId="urn:microsoft.com/office/officeart/2005/8/layout/chevron2"/>
    <dgm:cxn modelId="{AFC67D94-C273-4DFB-970B-E063955A4ECE}" type="presOf" srcId="{889D43A2-78C8-4BB3-B53F-D7CEA2B2B372}" destId="{97DE3FC5-7926-4BFE-BF27-473640100670}" srcOrd="0" destOrd="0" presId="urn:microsoft.com/office/officeart/2005/8/layout/chevron2"/>
    <dgm:cxn modelId="{BAF8CDB5-FB1D-4A06-AA1C-027DA81FCA58}" type="presOf" srcId="{5D54F81F-F490-4C77-9F0A-883B2EA1A71C}" destId="{8D3A0D18-E29C-42B0-A049-5B23F47AE71D}" srcOrd="0" destOrd="0" presId="urn:microsoft.com/office/officeart/2005/8/layout/chevron2"/>
    <dgm:cxn modelId="{BE6D45FF-F43D-43A8-9E9F-09EECA174739}" type="presOf" srcId="{1C5C519B-97CB-436C-993F-EC5127486C51}" destId="{8F88D272-0ABA-4AA3-9844-2A3218714E53}" srcOrd="0" destOrd="1" presId="urn:microsoft.com/office/officeart/2005/8/layout/chevron2"/>
    <dgm:cxn modelId="{EECAD982-5F62-4905-8A16-A147AD073F1A}" srcId="{5D54F81F-F490-4C77-9F0A-883B2EA1A71C}" destId="{CFCAE0B3-B823-40ED-885A-C8A47511FD11}" srcOrd="0" destOrd="0" parTransId="{451471DC-B0A3-41AC-9A2C-47114458A74E}" sibTransId="{CF47CF45-02A2-451F-B429-CF58FAD7D3EF}"/>
    <dgm:cxn modelId="{9E9E8D05-DF15-406C-AB0E-601128A0F85A}" srcId="{E3150265-A45D-4159-BD24-04CBB0FD4B83}" destId="{50EFA4FE-B015-464F-AF02-042C1C92CB3A}" srcOrd="0" destOrd="0" parTransId="{E95E9832-D896-4CF3-A743-EAF26015F83A}" sibTransId="{A3ECC919-955D-471A-816C-9B3FB6F82F59}"/>
    <dgm:cxn modelId="{601AE049-8F87-4447-817D-F8938A06DF11}" srcId="{889D43A2-78C8-4BB3-B53F-D7CEA2B2B372}" destId="{E3150265-A45D-4159-BD24-04CBB0FD4B83}" srcOrd="3" destOrd="0" parTransId="{74DA20DA-E39D-4777-9CC9-FBB523CAD883}" sibTransId="{104045E9-5E1A-4FAD-81E0-87D7CC5F8DCB}"/>
    <dgm:cxn modelId="{DEBEA3E1-AD04-4591-9EC0-321DFF538098}" type="presOf" srcId="{110C4A1C-7044-4D85-A6B1-216555DE28EB}" destId="{00D16720-BAC5-46AC-9F67-19E6546AC894}" srcOrd="0" destOrd="0" presId="urn:microsoft.com/office/officeart/2005/8/layout/chevron2"/>
    <dgm:cxn modelId="{9A67C65A-402A-4290-93F7-B4ECB91A9F4E}" srcId="{889D43A2-78C8-4BB3-B53F-D7CEA2B2B372}" destId="{F8EF0D9E-FB65-4EDD-BE78-B21C9F58DFD1}" srcOrd="2" destOrd="0" parTransId="{4D7CFCC0-4CB5-4207-B547-50A116495CBC}" sibTransId="{A0CEC554-84D1-470B-90AD-FA3FAEB93B11}"/>
    <dgm:cxn modelId="{5BF67DCE-2DD1-4E1E-A22B-883479F42B97}" srcId="{F8EF0D9E-FB65-4EDD-BE78-B21C9F58DFD1}" destId="{62B21DEB-3F2A-4EF4-B134-AB61281AEDC5}" srcOrd="0" destOrd="0" parTransId="{A0B6C97F-4943-4610-A2A9-E1B8328C3EE7}" sibTransId="{E7880037-B245-4356-8E8A-49039E726BB5}"/>
    <dgm:cxn modelId="{6A1203E4-0CFB-4789-BE15-EF2D5019D080}" type="presOf" srcId="{F8EF0D9E-FB65-4EDD-BE78-B21C9F58DFD1}" destId="{8C9F94A2-E101-4F34-9E44-C30F83A70596}" srcOrd="0" destOrd="0" presId="urn:microsoft.com/office/officeart/2005/8/layout/chevron2"/>
    <dgm:cxn modelId="{E40B05BE-8556-4F55-B3C5-204D46A29F21}" type="presOf" srcId="{CFCAE0B3-B823-40ED-885A-C8A47511FD11}" destId="{88E1DD59-ABDF-421A-9637-8345FF868E92}" srcOrd="0" destOrd="0" presId="urn:microsoft.com/office/officeart/2005/8/layout/chevron2"/>
    <dgm:cxn modelId="{6A2943B9-2DB8-48B4-9725-DE2138CBF291}" type="presOf" srcId="{D38B9661-40CE-45AF-9EF5-B3048B62F3E8}" destId="{D68D362B-8939-4C94-A284-6723D4AF4D2D}" srcOrd="0" destOrd="0" presId="urn:microsoft.com/office/officeart/2005/8/layout/chevron2"/>
    <dgm:cxn modelId="{91218E37-3363-407A-AE42-E12736954208}" srcId="{D38B9661-40CE-45AF-9EF5-B3048B62F3E8}" destId="{6C6D5241-1EFE-4706-95C6-4DCB4E17CAD3}" srcOrd="0" destOrd="0" parTransId="{1B7F9119-44F7-48B8-8127-5B879E48CFFD}" sibTransId="{C4231262-8056-4153-B78C-30F4E765CC17}"/>
    <dgm:cxn modelId="{28EA71BE-B67E-4374-8021-5192367DF3EC}" type="presOf" srcId="{62B21DEB-3F2A-4EF4-B134-AB61281AEDC5}" destId="{247F577E-4265-4374-A1C1-7C374D401FB2}" srcOrd="0" destOrd="0" presId="urn:microsoft.com/office/officeart/2005/8/layout/chevron2"/>
    <dgm:cxn modelId="{E73FF1A7-59D2-464C-8DF1-32EA31A2FD5B}" type="presOf" srcId="{E3150265-A45D-4159-BD24-04CBB0FD4B83}" destId="{CD037973-5A5A-465F-B879-8B3FF923BEA3}" srcOrd="0" destOrd="0" presId="urn:microsoft.com/office/officeart/2005/8/layout/chevron2"/>
    <dgm:cxn modelId="{053B24EC-9706-44D1-B95F-B4955A078568}" type="presOf" srcId="{50EFA4FE-B015-464F-AF02-042C1C92CB3A}" destId="{7245D009-4EF1-486E-A6E9-18F4AD69EE37}" srcOrd="0" destOrd="0" presId="urn:microsoft.com/office/officeart/2005/8/layout/chevron2"/>
    <dgm:cxn modelId="{A8BBF6BA-81D5-4D44-9825-1814EB8555CD}" type="presOf" srcId="{B728BC71-C100-4EC1-9A42-FC6FD22DE4D1}" destId="{CD5C4FD7-6869-4DF5-9F36-A0F0D0E4B001}" srcOrd="0" destOrd="0" presId="urn:microsoft.com/office/officeart/2005/8/layout/chevron2"/>
    <dgm:cxn modelId="{3A49D1C4-1EDC-42B7-85B5-A9ECD72CE6ED}" srcId="{D38B9661-40CE-45AF-9EF5-B3048B62F3E8}" destId="{1C5C519B-97CB-436C-993F-EC5127486C51}" srcOrd="1" destOrd="0" parTransId="{D691F327-C5AB-4F91-B345-67C38C11FD15}" sibTransId="{6451B8DE-BE87-44A9-B960-EF4D2FB2CADB}"/>
    <dgm:cxn modelId="{A7A9744D-1A23-44A3-9C57-1028521809BC}" srcId="{889D43A2-78C8-4BB3-B53F-D7CEA2B2B372}" destId="{B728BC71-C100-4EC1-9A42-FC6FD22DE4D1}" srcOrd="1" destOrd="0" parTransId="{9E653077-9C4F-44D2-B8DD-AF9FD8055608}" sibTransId="{119038B6-4A74-4A5B-890D-F872F3972278}"/>
    <dgm:cxn modelId="{40D7E041-1B36-42D2-9BB1-B1E32DBD42B1}" srcId="{B728BC71-C100-4EC1-9A42-FC6FD22DE4D1}" destId="{110C4A1C-7044-4D85-A6B1-216555DE28EB}" srcOrd="0" destOrd="0" parTransId="{CED1CBF0-86AB-404A-91B8-BC7798FEF449}" sibTransId="{B7204309-5E18-48E8-9211-3BEB1887E068}"/>
    <dgm:cxn modelId="{4C824F3F-D76A-4C2C-92C0-206C57EC6163}" type="presParOf" srcId="{97DE3FC5-7926-4BFE-BF27-473640100670}" destId="{092123CC-9193-4BA7-AE22-E1E854D39707}" srcOrd="0" destOrd="0" presId="urn:microsoft.com/office/officeart/2005/8/layout/chevron2"/>
    <dgm:cxn modelId="{B639914A-40A9-410F-B92F-ABA6C50BECE7}" type="presParOf" srcId="{092123CC-9193-4BA7-AE22-E1E854D39707}" destId="{D68D362B-8939-4C94-A284-6723D4AF4D2D}" srcOrd="0" destOrd="0" presId="urn:microsoft.com/office/officeart/2005/8/layout/chevron2"/>
    <dgm:cxn modelId="{E5D62EB3-F88E-4026-B611-174699163074}" type="presParOf" srcId="{092123CC-9193-4BA7-AE22-E1E854D39707}" destId="{8F88D272-0ABA-4AA3-9844-2A3218714E53}" srcOrd="1" destOrd="0" presId="urn:microsoft.com/office/officeart/2005/8/layout/chevron2"/>
    <dgm:cxn modelId="{7D00DAE4-0F0B-493A-8585-14C3EDB0DB2A}" type="presParOf" srcId="{97DE3FC5-7926-4BFE-BF27-473640100670}" destId="{2E65BF28-64AD-49AA-9925-03BAB0E6F5CA}" srcOrd="1" destOrd="0" presId="urn:microsoft.com/office/officeart/2005/8/layout/chevron2"/>
    <dgm:cxn modelId="{B9EC2B82-E68B-485E-B640-20CF8B039020}" type="presParOf" srcId="{97DE3FC5-7926-4BFE-BF27-473640100670}" destId="{23E36E33-B296-4260-96D9-60E69E8D1F99}" srcOrd="2" destOrd="0" presId="urn:microsoft.com/office/officeart/2005/8/layout/chevron2"/>
    <dgm:cxn modelId="{3EABF1F3-6AE8-486D-8F24-8C70E2CF9791}" type="presParOf" srcId="{23E36E33-B296-4260-96D9-60E69E8D1F99}" destId="{CD5C4FD7-6869-4DF5-9F36-A0F0D0E4B001}" srcOrd="0" destOrd="0" presId="urn:microsoft.com/office/officeart/2005/8/layout/chevron2"/>
    <dgm:cxn modelId="{347D2105-D8A7-4ADD-A878-22AEA5A2A3A3}" type="presParOf" srcId="{23E36E33-B296-4260-96D9-60E69E8D1F99}" destId="{00D16720-BAC5-46AC-9F67-19E6546AC894}" srcOrd="1" destOrd="0" presId="urn:microsoft.com/office/officeart/2005/8/layout/chevron2"/>
    <dgm:cxn modelId="{F15D34DE-8854-40AD-9E39-B95D19C68616}" type="presParOf" srcId="{97DE3FC5-7926-4BFE-BF27-473640100670}" destId="{46A4F0F9-5FE2-404F-99B7-389C1C1FA5AF}" srcOrd="3" destOrd="0" presId="urn:microsoft.com/office/officeart/2005/8/layout/chevron2"/>
    <dgm:cxn modelId="{BE27BC4F-67FF-40A4-8CEA-69D8B434D9EE}" type="presParOf" srcId="{97DE3FC5-7926-4BFE-BF27-473640100670}" destId="{9459FE21-E013-4F4E-8410-220255954592}" srcOrd="4" destOrd="0" presId="urn:microsoft.com/office/officeart/2005/8/layout/chevron2"/>
    <dgm:cxn modelId="{27A211D6-8AF4-4B1E-B08D-630C57F5BC0E}" type="presParOf" srcId="{9459FE21-E013-4F4E-8410-220255954592}" destId="{8C9F94A2-E101-4F34-9E44-C30F83A70596}" srcOrd="0" destOrd="0" presId="urn:microsoft.com/office/officeart/2005/8/layout/chevron2"/>
    <dgm:cxn modelId="{572F84FB-6702-4A8F-A8B5-77F25F8ED8D1}" type="presParOf" srcId="{9459FE21-E013-4F4E-8410-220255954592}" destId="{247F577E-4265-4374-A1C1-7C374D401FB2}" srcOrd="1" destOrd="0" presId="urn:microsoft.com/office/officeart/2005/8/layout/chevron2"/>
    <dgm:cxn modelId="{CC0C32F0-B5D6-43C6-BFF9-C3D701AE66BC}" type="presParOf" srcId="{97DE3FC5-7926-4BFE-BF27-473640100670}" destId="{B0356F0F-08F8-4E7B-992A-98F00388D9A8}" srcOrd="5" destOrd="0" presId="urn:microsoft.com/office/officeart/2005/8/layout/chevron2"/>
    <dgm:cxn modelId="{31A67CF0-467B-4CA8-BF7F-BBEB3538D1F0}" type="presParOf" srcId="{97DE3FC5-7926-4BFE-BF27-473640100670}" destId="{1BC29D54-D374-4558-A2CC-9E75E23654D9}" srcOrd="6" destOrd="0" presId="urn:microsoft.com/office/officeart/2005/8/layout/chevron2"/>
    <dgm:cxn modelId="{612EF34D-0C4A-49BB-A822-FD6643F9850F}" type="presParOf" srcId="{1BC29D54-D374-4558-A2CC-9E75E23654D9}" destId="{CD037973-5A5A-465F-B879-8B3FF923BEA3}" srcOrd="0" destOrd="0" presId="urn:microsoft.com/office/officeart/2005/8/layout/chevron2"/>
    <dgm:cxn modelId="{11DD3138-6588-4C4A-BCA5-FF9A26C5CB47}" type="presParOf" srcId="{1BC29D54-D374-4558-A2CC-9E75E23654D9}" destId="{7245D009-4EF1-486E-A6E9-18F4AD69EE37}" srcOrd="1" destOrd="0" presId="urn:microsoft.com/office/officeart/2005/8/layout/chevron2"/>
    <dgm:cxn modelId="{3A9844DB-8D7D-4EC1-96C7-C3FBD6B3EAF4}" type="presParOf" srcId="{97DE3FC5-7926-4BFE-BF27-473640100670}" destId="{B26E84CA-19F3-44FD-8E83-B0F784FFC04C}" srcOrd="7" destOrd="0" presId="urn:microsoft.com/office/officeart/2005/8/layout/chevron2"/>
    <dgm:cxn modelId="{8414564B-7C91-41A1-AE5E-60ECF2D7273C}" type="presParOf" srcId="{97DE3FC5-7926-4BFE-BF27-473640100670}" destId="{13FD1B45-8F4D-4EB6-9761-80DC292496D5}" srcOrd="8" destOrd="0" presId="urn:microsoft.com/office/officeart/2005/8/layout/chevron2"/>
    <dgm:cxn modelId="{5378304C-3A99-4B4E-BAA1-2336C7BA1AE2}" type="presParOf" srcId="{13FD1B45-8F4D-4EB6-9761-80DC292496D5}" destId="{8D3A0D18-E29C-42B0-A049-5B23F47AE71D}" srcOrd="0" destOrd="0" presId="urn:microsoft.com/office/officeart/2005/8/layout/chevron2"/>
    <dgm:cxn modelId="{FD0A2F7C-BD17-44E6-85D4-73B35B261BAD}" type="presParOf" srcId="{13FD1B45-8F4D-4EB6-9761-80DC292496D5}" destId="{88E1DD59-ABDF-421A-9637-8345FF868E9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E8C8DB0-2D5B-43DB-8704-05B1A41C5C85}" type="doc">
      <dgm:prSet loTypeId="urn:microsoft.com/office/officeart/2005/8/layout/chevron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C9659E7D-DC71-45CB-A962-99AF72E0AD31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К-1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3D29B9-9397-4DB3-ABF9-6B35BC4349A1}" type="parTrans" cxnId="{77788E40-EB81-4198-9B31-DC336507AA6C}">
      <dgm:prSet/>
      <dgm:spPr/>
      <dgm:t>
        <a:bodyPr/>
        <a:lstStyle/>
        <a:p>
          <a:endParaRPr lang="ru-RU"/>
        </a:p>
      </dgm:t>
    </dgm:pt>
    <dgm:pt modelId="{22077092-3DCD-46A8-A84E-18D1F5740A5A}" type="sibTrans" cxnId="{77788E40-EB81-4198-9B31-DC336507AA6C}">
      <dgm:prSet/>
      <dgm:spPr/>
      <dgm:t>
        <a:bodyPr/>
        <a:lstStyle/>
        <a:p>
          <a:endParaRPr lang="ru-RU"/>
        </a:p>
      </dgm:t>
    </dgm:pt>
    <dgm:pt modelId="{E0D0F0B7-30C4-4556-8B7C-0D39B032DA12}">
      <dgm:prSet phldrT="[Текст]" custT="1"/>
      <dgm:spPr/>
      <dgm:t>
        <a:bodyPr/>
        <a:lstStyle/>
        <a:p>
          <a:r>
            <a: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Включение всех учащихся в определение целей и задач урока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510745-A6FC-46D1-8897-F3AA31F1B638}" type="parTrans" cxnId="{1D48B317-BDD1-4A7A-BEA6-E237360877E7}">
      <dgm:prSet/>
      <dgm:spPr/>
      <dgm:t>
        <a:bodyPr/>
        <a:lstStyle/>
        <a:p>
          <a:endParaRPr lang="ru-RU"/>
        </a:p>
      </dgm:t>
    </dgm:pt>
    <dgm:pt modelId="{D51B2B60-C270-4056-84C4-ADACD321A088}" type="sibTrans" cxnId="{1D48B317-BDD1-4A7A-BEA6-E237360877E7}">
      <dgm:prSet/>
      <dgm:spPr/>
      <dgm:t>
        <a:bodyPr/>
        <a:lstStyle/>
        <a:p>
          <a:endParaRPr lang="ru-RU"/>
        </a:p>
      </dgm:t>
    </dgm:pt>
    <dgm:pt modelId="{BB7CB2A3-1C3B-4162-B316-B7E2227A2AFB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К-2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1EFC57-DE84-475C-AF67-60B722A0A40E}" type="parTrans" cxnId="{7708617A-946A-41A1-B63C-014F325E70E5}">
      <dgm:prSet/>
      <dgm:spPr/>
      <dgm:t>
        <a:bodyPr/>
        <a:lstStyle/>
        <a:p>
          <a:endParaRPr lang="ru-RU"/>
        </a:p>
      </dgm:t>
    </dgm:pt>
    <dgm:pt modelId="{E17ED339-E36B-4A85-808A-DEDDED09E617}" type="sibTrans" cxnId="{7708617A-946A-41A1-B63C-014F325E70E5}">
      <dgm:prSet/>
      <dgm:spPr/>
      <dgm:t>
        <a:bodyPr/>
        <a:lstStyle/>
        <a:p>
          <a:endParaRPr lang="ru-RU"/>
        </a:p>
      </dgm:t>
    </dgm:pt>
    <dgm:pt modelId="{3FD9C405-46F0-4981-8410-D2373EBFF60B}">
      <dgm:prSet phldrT="[Текст]" custT="1"/>
      <dgm:spPr/>
      <dgm:t>
        <a:bodyPr/>
        <a:lstStyle/>
        <a:p>
          <a:r>
            <a: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Помощь в осознании  личностного смысла изучения учебного материала осуществляется в проблемно-смысловом диалоге с опорой на субъектный опыт большинства учащихся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3036A0-97BE-4625-AE99-689CAAD0FCAA}" type="parTrans" cxnId="{E3397816-BF64-457B-A34F-A96399B336F1}">
      <dgm:prSet/>
      <dgm:spPr/>
      <dgm:t>
        <a:bodyPr/>
        <a:lstStyle/>
        <a:p>
          <a:endParaRPr lang="ru-RU"/>
        </a:p>
      </dgm:t>
    </dgm:pt>
    <dgm:pt modelId="{24B3B8AA-8390-490F-9854-73E9227FBB26}" type="sibTrans" cxnId="{E3397816-BF64-457B-A34F-A96399B336F1}">
      <dgm:prSet/>
      <dgm:spPr/>
      <dgm:t>
        <a:bodyPr/>
        <a:lstStyle/>
        <a:p>
          <a:endParaRPr lang="ru-RU"/>
        </a:p>
      </dgm:t>
    </dgm:pt>
    <dgm:pt modelId="{BE5D2FEC-039D-4393-8AC2-E57BCF39695B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К-3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F9E508-3FDB-4A29-BF78-90EBE5491EB9}" type="parTrans" cxnId="{5C6E5810-D35C-4116-8E15-1EE4EE012B13}">
      <dgm:prSet/>
      <dgm:spPr/>
      <dgm:t>
        <a:bodyPr/>
        <a:lstStyle/>
        <a:p>
          <a:endParaRPr lang="ru-RU"/>
        </a:p>
      </dgm:t>
    </dgm:pt>
    <dgm:pt modelId="{23271CD6-CADF-4696-9148-0F73387BB4BF}" type="sibTrans" cxnId="{5C6E5810-D35C-4116-8E15-1EE4EE012B13}">
      <dgm:prSet/>
      <dgm:spPr/>
      <dgm:t>
        <a:bodyPr/>
        <a:lstStyle/>
        <a:p>
          <a:endParaRPr lang="ru-RU"/>
        </a:p>
      </dgm:t>
    </dgm:pt>
    <dgm:pt modelId="{71934689-5C23-4DCE-8DFB-FABBAA63F227}">
      <dgm:prSet phldrT="[Текст]"/>
      <dgm:spPr/>
      <dgm:t>
        <a:bodyPr/>
        <a:lstStyle/>
        <a:p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Выраженность ведущих воспитательных идей учебного материала чётко и явно прослеживается на всех этапах урока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817FE3-E06C-42DE-8363-7337A0893AB5}" type="parTrans" cxnId="{65E2E0EF-E3BF-4A10-B5A6-2CB30CE568B1}">
      <dgm:prSet/>
      <dgm:spPr/>
      <dgm:t>
        <a:bodyPr/>
        <a:lstStyle/>
        <a:p>
          <a:endParaRPr lang="ru-RU"/>
        </a:p>
      </dgm:t>
    </dgm:pt>
    <dgm:pt modelId="{34039F4C-2035-4911-9D14-0DE8AB8561DA}" type="sibTrans" cxnId="{65E2E0EF-E3BF-4A10-B5A6-2CB30CE568B1}">
      <dgm:prSet/>
      <dgm:spPr/>
      <dgm:t>
        <a:bodyPr/>
        <a:lstStyle/>
        <a:p>
          <a:endParaRPr lang="ru-RU"/>
        </a:p>
      </dgm:t>
    </dgm:pt>
    <dgm:pt modelId="{691DD78B-2442-40C5-A117-3420598B2899}">
      <dgm:prSet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К-5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CDFABC-E63C-48E5-931A-D7E80E08184D}" type="parTrans" cxnId="{6E7A1691-EC1C-4653-9A56-7EFCB899141A}">
      <dgm:prSet/>
      <dgm:spPr/>
      <dgm:t>
        <a:bodyPr/>
        <a:lstStyle/>
        <a:p>
          <a:endParaRPr lang="ru-RU"/>
        </a:p>
      </dgm:t>
    </dgm:pt>
    <dgm:pt modelId="{ADE6C63E-41AC-4D55-A0BF-B7CDAF63CD3A}" type="sibTrans" cxnId="{6E7A1691-EC1C-4653-9A56-7EFCB899141A}">
      <dgm:prSet/>
      <dgm:spPr/>
      <dgm:t>
        <a:bodyPr/>
        <a:lstStyle/>
        <a:p>
          <a:endParaRPr lang="ru-RU"/>
        </a:p>
      </dgm:t>
    </dgm:pt>
    <dgm:pt modelId="{C749B8AA-142D-4BA2-B997-F93DDB921482}">
      <dgm:prSet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К-4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6FC44E-255F-4443-8E95-CA8163C96726}" type="parTrans" cxnId="{07AA3AD6-D8D5-4C8F-8034-7EAFBDFAC129}">
      <dgm:prSet/>
      <dgm:spPr/>
      <dgm:t>
        <a:bodyPr/>
        <a:lstStyle/>
        <a:p>
          <a:endParaRPr lang="ru-RU"/>
        </a:p>
      </dgm:t>
    </dgm:pt>
    <dgm:pt modelId="{E8CAC7E4-DA60-4C62-88A4-EF8F92D27C7E}" type="sibTrans" cxnId="{07AA3AD6-D8D5-4C8F-8034-7EAFBDFAC129}">
      <dgm:prSet/>
      <dgm:spPr/>
      <dgm:t>
        <a:bodyPr/>
        <a:lstStyle/>
        <a:p>
          <a:endParaRPr lang="ru-RU"/>
        </a:p>
      </dgm:t>
    </dgm:pt>
    <dgm:pt modelId="{1F2238BD-C8D5-4DB0-B792-CD0AEF16A203}">
      <dgm:prSet/>
      <dgm:spPr/>
      <dgm:t>
        <a:bodyPr/>
        <a:lstStyle/>
        <a:p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Специально продуманная по отношению ко всем  работа учителя по мотивации их учебной деятельности на всех этапах урока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CD3C54-0E2D-4CFA-8370-D29260F08B30}" type="parTrans" cxnId="{3337810E-CF01-4E1B-84FA-D0E610F02780}">
      <dgm:prSet/>
      <dgm:spPr/>
      <dgm:t>
        <a:bodyPr/>
        <a:lstStyle/>
        <a:p>
          <a:endParaRPr lang="ru-RU"/>
        </a:p>
      </dgm:t>
    </dgm:pt>
    <dgm:pt modelId="{A4217162-5CCC-4394-82EB-C08B1C647702}" type="sibTrans" cxnId="{3337810E-CF01-4E1B-84FA-D0E610F02780}">
      <dgm:prSet/>
      <dgm:spPr/>
      <dgm:t>
        <a:bodyPr/>
        <a:lstStyle/>
        <a:p>
          <a:endParaRPr lang="ru-RU"/>
        </a:p>
      </dgm:t>
    </dgm:pt>
    <dgm:pt modelId="{7C9820BB-B54B-4EC7-9444-8C7F8540D519}">
      <dgm:prSet/>
      <dgm:spPr/>
      <dgm:t>
        <a:bodyPr/>
        <a:lstStyle/>
        <a:p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Включение всех учащихся в планирование предстоящей деятельности на уроке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1B01E8-17EE-4037-9F49-A35EDD14A52D}" type="parTrans" cxnId="{DA6F1381-7931-4ECD-A912-FD2F6294C12F}">
      <dgm:prSet/>
      <dgm:spPr/>
      <dgm:t>
        <a:bodyPr/>
        <a:lstStyle/>
        <a:p>
          <a:endParaRPr lang="ru-RU"/>
        </a:p>
      </dgm:t>
    </dgm:pt>
    <dgm:pt modelId="{B2D01F8A-7A4D-4EEE-B2A3-2253B5AA3566}" type="sibTrans" cxnId="{DA6F1381-7931-4ECD-A912-FD2F6294C12F}">
      <dgm:prSet/>
      <dgm:spPr/>
      <dgm:t>
        <a:bodyPr/>
        <a:lstStyle/>
        <a:p>
          <a:endParaRPr lang="ru-RU"/>
        </a:p>
      </dgm:t>
    </dgm:pt>
    <dgm:pt modelId="{160F1779-8567-49B2-98C1-CBD77B24CE0D}" type="pres">
      <dgm:prSet presAssocID="{5E8C8DB0-2D5B-43DB-8704-05B1A41C5C8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B36EFD-9A8E-4ADE-8F8B-5AA057676093}" type="pres">
      <dgm:prSet presAssocID="{C9659E7D-DC71-45CB-A962-99AF72E0AD31}" presName="composite" presStyleCnt="0"/>
      <dgm:spPr/>
    </dgm:pt>
    <dgm:pt modelId="{6E8B2AF2-1B50-4446-932C-D1E53416749D}" type="pres">
      <dgm:prSet presAssocID="{C9659E7D-DC71-45CB-A962-99AF72E0AD31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0136FA-BFE9-404D-B82E-D91249055596}" type="pres">
      <dgm:prSet presAssocID="{C9659E7D-DC71-45CB-A962-99AF72E0AD31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5B8FF5-3302-4853-BBCA-8531D38E9EB6}" type="pres">
      <dgm:prSet presAssocID="{22077092-3DCD-46A8-A84E-18D1F5740A5A}" presName="sp" presStyleCnt="0"/>
      <dgm:spPr/>
    </dgm:pt>
    <dgm:pt modelId="{4D8F8CD8-CE3B-492F-8BC7-7CD3C76FA950}" type="pres">
      <dgm:prSet presAssocID="{BB7CB2A3-1C3B-4162-B316-B7E2227A2AFB}" presName="composite" presStyleCnt="0"/>
      <dgm:spPr/>
    </dgm:pt>
    <dgm:pt modelId="{9B6876C8-E704-4C30-BB0E-93A88564395F}" type="pres">
      <dgm:prSet presAssocID="{BB7CB2A3-1C3B-4162-B316-B7E2227A2AFB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B491B8-46A9-4D3D-A2A0-2D15FCF00D5C}" type="pres">
      <dgm:prSet presAssocID="{BB7CB2A3-1C3B-4162-B316-B7E2227A2AFB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8EAB24-69F1-410C-A8DF-2DEA783B1630}" type="pres">
      <dgm:prSet presAssocID="{E17ED339-E36B-4A85-808A-DEDDED09E617}" presName="sp" presStyleCnt="0"/>
      <dgm:spPr/>
    </dgm:pt>
    <dgm:pt modelId="{EE1F7248-8E67-40BA-8D6D-263DACE8F58B}" type="pres">
      <dgm:prSet presAssocID="{BE5D2FEC-039D-4393-8AC2-E57BCF39695B}" presName="composite" presStyleCnt="0"/>
      <dgm:spPr/>
    </dgm:pt>
    <dgm:pt modelId="{ACAAF031-A3F9-4E00-B856-D3FB82491B97}" type="pres">
      <dgm:prSet presAssocID="{BE5D2FEC-039D-4393-8AC2-E57BCF39695B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AAE0F7-E51F-455F-87BD-92B8BBC8818A}" type="pres">
      <dgm:prSet presAssocID="{BE5D2FEC-039D-4393-8AC2-E57BCF39695B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74F91F-9DA4-4F65-8F8D-E9545766B86B}" type="pres">
      <dgm:prSet presAssocID="{23271CD6-CADF-4696-9148-0F73387BB4BF}" presName="sp" presStyleCnt="0"/>
      <dgm:spPr/>
    </dgm:pt>
    <dgm:pt modelId="{80A76E46-6239-40A9-926F-D227A07492FF}" type="pres">
      <dgm:prSet presAssocID="{C749B8AA-142D-4BA2-B997-F93DDB921482}" presName="composite" presStyleCnt="0"/>
      <dgm:spPr/>
    </dgm:pt>
    <dgm:pt modelId="{FE6922AA-EF29-4C90-BA47-75BB5F714F6D}" type="pres">
      <dgm:prSet presAssocID="{C749B8AA-142D-4BA2-B997-F93DDB921482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4A2A46-A6EB-49CB-BEE6-FBAD8069EBE2}" type="pres">
      <dgm:prSet presAssocID="{C749B8AA-142D-4BA2-B997-F93DDB921482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AA4403-2235-465C-BAC4-BD2655AEC9A4}" type="pres">
      <dgm:prSet presAssocID="{E8CAC7E4-DA60-4C62-88A4-EF8F92D27C7E}" presName="sp" presStyleCnt="0"/>
      <dgm:spPr/>
    </dgm:pt>
    <dgm:pt modelId="{57AEF46F-07BF-44A3-BE0A-1330D16CEA52}" type="pres">
      <dgm:prSet presAssocID="{691DD78B-2442-40C5-A117-3420598B2899}" presName="composite" presStyleCnt="0"/>
      <dgm:spPr/>
    </dgm:pt>
    <dgm:pt modelId="{27B9DCFF-132F-48A7-B319-92384E630BCE}" type="pres">
      <dgm:prSet presAssocID="{691DD78B-2442-40C5-A117-3420598B2899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203F81-DA34-49BD-9ED8-4ED7B909EF0F}" type="pres">
      <dgm:prSet presAssocID="{691DD78B-2442-40C5-A117-3420598B2899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397816-BF64-457B-A34F-A96399B336F1}" srcId="{BB7CB2A3-1C3B-4162-B316-B7E2227A2AFB}" destId="{3FD9C405-46F0-4981-8410-D2373EBFF60B}" srcOrd="0" destOrd="0" parTransId="{E73036A0-97BE-4625-AE99-689CAAD0FCAA}" sibTransId="{24B3B8AA-8390-490F-9854-73E9227FBB26}"/>
    <dgm:cxn modelId="{BFC13EEE-79D6-4B28-A302-0C48777DF633}" type="presOf" srcId="{C9659E7D-DC71-45CB-A962-99AF72E0AD31}" destId="{6E8B2AF2-1B50-4446-932C-D1E53416749D}" srcOrd="0" destOrd="0" presId="urn:microsoft.com/office/officeart/2005/8/layout/chevron2"/>
    <dgm:cxn modelId="{56CE3EA3-05A6-478D-B454-DDF912D5EB56}" type="presOf" srcId="{BE5D2FEC-039D-4393-8AC2-E57BCF39695B}" destId="{ACAAF031-A3F9-4E00-B856-D3FB82491B97}" srcOrd="0" destOrd="0" presId="urn:microsoft.com/office/officeart/2005/8/layout/chevron2"/>
    <dgm:cxn modelId="{6E7A1691-EC1C-4653-9A56-7EFCB899141A}" srcId="{5E8C8DB0-2D5B-43DB-8704-05B1A41C5C85}" destId="{691DD78B-2442-40C5-A117-3420598B2899}" srcOrd="4" destOrd="0" parTransId="{03CDFABC-E63C-48E5-931A-D7E80E08184D}" sibTransId="{ADE6C63E-41AC-4D55-A0BF-B7CDAF63CD3A}"/>
    <dgm:cxn modelId="{1A33925F-62E1-4905-AA72-72A3CC560EDC}" type="presOf" srcId="{7C9820BB-B54B-4EC7-9444-8C7F8540D519}" destId="{53203F81-DA34-49BD-9ED8-4ED7B909EF0F}" srcOrd="0" destOrd="0" presId="urn:microsoft.com/office/officeart/2005/8/layout/chevron2"/>
    <dgm:cxn modelId="{39036EA3-AE9D-42EF-8860-AAF2F1B38211}" type="presOf" srcId="{3FD9C405-46F0-4981-8410-D2373EBFF60B}" destId="{3AB491B8-46A9-4D3D-A2A0-2D15FCF00D5C}" srcOrd="0" destOrd="0" presId="urn:microsoft.com/office/officeart/2005/8/layout/chevron2"/>
    <dgm:cxn modelId="{65E2E0EF-E3BF-4A10-B5A6-2CB30CE568B1}" srcId="{BE5D2FEC-039D-4393-8AC2-E57BCF39695B}" destId="{71934689-5C23-4DCE-8DFB-FABBAA63F227}" srcOrd="0" destOrd="0" parTransId="{D3817FE3-E06C-42DE-8363-7337A0893AB5}" sibTransId="{34039F4C-2035-4911-9D14-0DE8AB8561DA}"/>
    <dgm:cxn modelId="{5C6E5810-D35C-4116-8E15-1EE4EE012B13}" srcId="{5E8C8DB0-2D5B-43DB-8704-05B1A41C5C85}" destId="{BE5D2FEC-039D-4393-8AC2-E57BCF39695B}" srcOrd="2" destOrd="0" parTransId="{87F9E508-3FDB-4A29-BF78-90EBE5491EB9}" sibTransId="{23271CD6-CADF-4696-9148-0F73387BB4BF}"/>
    <dgm:cxn modelId="{8ADF3751-85B2-42DF-B629-7ADA7525A42C}" type="presOf" srcId="{71934689-5C23-4DCE-8DFB-FABBAA63F227}" destId="{16AAE0F7-E51F-455F-87BD-92B8BBC8818A}" srcOrd="0" destOrd="0" presId="urn:microsoft.com/office/officeart/2005/8/layout/chevron2"/>
    <dgm:cxn modelId="{90AB935D-F079-4DA9-B188-974E8E6282A5}" type="presOf" srcId="{1F2238BD-C8D5-4DB0-B792-CD0AEF16A203}" destId="{254A2A46-A6EB-49CB-BEE6-FBAD8069EBE2}" srcOrd="0" destOrd="0" presId="urn:microsoft.com/office/officeart/2005/8/layout/chevron2"/>
    <dgm:cxn modelId="{61200EB5-8DB1-4661-8308-A7DEC52785D6}" type="presOf" srcId="{691DD78B-2442-40C5-A117-3420598B2899}" destId="{27B9DCFF-132F-48A7-B319-92384E630BCE}" srcOrd="0" destOrd="0" presId="urn:microsoft.com/office/officeart/2005/8/layout/chevron2"/>
    <dgm:cxn modelId="{1D48B317-BDD1-4A7A-BEA6-E237360877E7}" srcId="{C9659E7D-DC71-45CB-A962-99AF72E0AD31}" destId="{E0D0F0B7-30C4-4556-8B7C-0D39B032DA12}" srcOrd="0" destOrd="0" parTransId="{3D510745-A6FC-46D1-8897-F3AA31F1B638}" sibTransId="{D51B2B60-C270-4056-84C4-ADACD321A088}"/>
    <dgm:cxn modelId="{025329AF-5398-4170-9AEB-A49139FE1FC2}" type="presOf" srcId="{E0D0F0B7-30C4-4556-8B7C-0D39B032DA12}" destId="{200136FA-BFE9-404D-B82E-D91249055596}" srcOrd="0" destOrd="0" presId="urn:microsoft.com/office/officeart/2005/8/layout/chevron2"/>
    <dgm:cxn modelId="{3A733BC5-E974-437E-AE7F-86F76D04F531}" type="presOf" srcId="{5E8C8DB0-2D5B-43DB-8704-05B1A41C5C85}" destId="{160F1779-8567-49B2-98C1-CBD77B24CE0D}" srcOrd="0" destOrd="0" presId="urn:microsoft.com/office/officeart/2005/8/layout/chevron2"/>
    <dgm:cxn modelId="{07AA3AD6-D8D5-4C8F-8034-7EAFBDFAC129}" srcId="{5E8C8DB0-2D5B-43DB-8704-05B1A41C5C85}" destId="{C749B8AA-142D-4BA2-B997-F93DDB921482}" srcOrd="3" destOrd="0" parTransId="{996FC44E-255F-4443-8E95-CA8163C96726}" sibTransId="{E8CAC7E4-DA60-4C62-88A4-EF8F92D27C7E}"/>
    <dgm:cxn modelId="{FE912DCA-8F86-416A-A6AB-7DAB2DF6DB00}" type="presOf" srcId="{BB7CB2A3-1C3B-4162-B316-B7E2227A2AFB}" destId="{9B6876C8-E704-4C30-BB0E-93A88564395F}" srcOrd="0" destOrd="0" presId="urn:microsoft.com/office/officeart/2005/8/layout/chevron2"/>
    <dgm:cxn modelId="{DA6F1381-7931-4ECD-A912-FD2F6294C12F}" srcId="{691DD78B-2442-40C5-A117-3420598B2899}" destId="{7C9820BB-B54B-4EC7-9444-8C7F8540D519}" srcOrd="0" destOrd="0" parTransId="{871B01E8-17EE-4037-9F49-A35EDD14A52D}" sibTransId="{B2D01F8A-7A4D-4EEE-B2A3-2253B5AA3566}"/>
    <dgm:cxn modelId="{4648D8E2-4CE0-40BE-A2E1-AC9EF1A1E969}" type="presOf" srcId="{C749B8AA-142D-4BA2-B997-F93DDB921482}" destId="{FE6922AA-EF29-4C90-BA47-75BB5F714F6D}" srcOrd="0" destOrd="0" presId="urn:microsoft.com/office/officeart/2005/8/layout/chevron2"/>
    <dgm:cxn modelId="{77788E40-EB81-4198-9B31-DC336507AA6C}" srcId="{5E8C8DB0-2D5B-43DB-8704-05B1A41C5C85}" destId="{C9659E7D-DC71-45CB-A962-99AF72E0AD31}" srcOrd="0" destOrd="0" parTransId="{613D29B9-9397-4DB3-ABF9-6B35BC4349A1}" sibTransId="{22077092-3DCD-46A8-A84E-18D1F5740A5A}"/>
    <dgm:cxn modelId="{7708617A-946A-41A1-B63C-014F325E70E5}" srcId="{5E8C8DB0-2D5B-43DB-8704-05B1A41C5C85}" destId="{BB7CB2A3-1C3B-4162-B316-B7E2227A2AFB}" srcOrd="1" destOrd="0" parTransId="{C21EFC57-DE84-475C-AF67-60B722A0A40E}" sibTransId="{E17ED339-E36B-4A85-808A-DEDDED09E617}"/>
    <dgm:cxn modelId="{3337810E-CF01-4E1B-84FA-D0E610F02780}" srcId="{C749B8AA-142D-4BA2-B997-F93DDB921482}" destId="{1F2238BD-C8D5-4DB0-B792-CD0AEF16A203}" srcOrd="0" destOrd="0" parTransId="{B5CD3C54-0E2D-4CFA-8370-D29260F08B30}" sibTransId="{A4217162-5CCC-4394-82EB-C08B1C647702}"/>
    <dgm:cxn modelId="{45015E61-3FCA-4DE0-9EB7-979EDF467DA7}" type="presParOf" srcId="{160F1779-8567-49B2-98C1-CBD77B24CE0D}" destId="{48B36EFD-9A8E-4ADE-8F8B-5AA057676093}" srcOrd="0" destOrd="0" presId="urn:microsoft.com/office/officeart/2005/8/layout/chevron2"/>
    <dgm:cxn modelId="{D2531D16-91A2-44D1-93C6-F284BFF78307}" type="presParOf" srcId="{48B36EFD-9A8E-4ADE-8F8B-5AA057676093}" destId="{6E8B2AF2-1B50-4446-932C-D1E53416749D}" srcOrd="0" destOrd="0" presId="urn:microsoft.com/office/officeart/2005/8/layout/chevron2"/>
    <dgm:cxn modelId="{53334C13-4017-4617-B476-961D7A73E41D}" type="presParOf" srcId="{48B36EFD-9A8E-4ADE-8F8B-5AA057676093}" destId="{200136FA-BFE9-404D-B82E-D91249055596}" srcOrd="1" destOrd="0" presId="urn:microsoft.com/office/officeart/2005/8/layout/chevron2"/>
    <dgm:cxn modelId="{710041C7-9620-44D7-A06A-885B38F3C7BF}" type="presParOf" srcId="{160F1779-8567-49B2-98C1-CBD77B24CE0D}" destId="{D25B8FF5-3302-4853-BBCA-8531D38E9EB6}" srcOrd="1" destOrd="0" presId="urn:microsoft.com/office/officeart/2005/8/layout/chevron2"/>
    <dgm:cxn modelId="{BAE04B42-A29A-4FCA-A397-DF3FAB4FB079}" type="presParOf" srcId="{160F1779-8567-49B2-98C1-CBD77B24CE0D}" destId="{4D8F8CD8-CE3B-492F-8BC7-7CD3C76FA950}" srcOrd="2" destOrd="0" presId="urn:microsoft.com/office/officeart/2005/8/layout/chevron2"/>
    <dgm:cxn modelId="{A34056BB-05F9-40D8-ABFB-3B7FF267208A}" type="presParOf" srcId="{4D8F8CD8-CE3B-492F-8BC7-7CD3C76FA950}" destId="{9B6876C8-E704-4C30-BB0E-93A88564395F}" srcOrd="0" destOrd="0" presId="urn:microsoft.com/office/officeart/2005/8/layout/chevron2"/>
    <dgm:cxn modelId="{317EB46E-F3F9-4315-AD8E-AF594E21D136}" type="presParOf" srcId="{4D8F8CD8-CE3B-492F-8BC7-7CD3C76FA950}" destId="{3AB491B8-46A9-4D3D-A2A0-2D15FCF00D5C}" srcOrd="1" destOrd="0" presId="urn:microsoft.com/office/officeart/2005/8/layout/chevron2"/>
    <dgm:cxn modelId="{140FCDE0-FAC6-4871-8B45-8C914995B2A9}" type="presParOf" srcId="{160F1779-8567-49B2-98C1-CBD77B24CE0D}" destId="{2D8EAB24-69F1-410C-A8DF-2DEA783B1630}" srcOrd="3" destOrd="0" presId="urn:microsoft.com/office/officeart/2005/8/layout/chevron2"/>
    <dgm:cxn modelId="{F38856A8-FEA4-4857-BD9B-412E7C70C607}" type="presParOf" srcId="{160F1779-8567-49B2-98C1-CBD77B24CE0D}" destId="{EE1F7248-8E67-40BA-8D6D-263DACE8F58B}" srcOrd="4" destOrd="0" presId="urn:microsoft.com/office/officeart/2005/8/layout/chevron2"/>
    <dgm:cxn modelId="{B53F21FD-1251-4BF2-8D51-667CDA338B12}" type="presParOf" srcId="{EE1F7248-8E67-40BA-8D6D-263DACE8F58B}" destId="{ACAAF031-A3F9-4E00-B856-D3FB82491B97}" srcOrd="0" destOrd="0" presId="urn:microsoft.com/office/officeart/2005/8/layout/chevron2"/>
    <dgm:cxn modelId="{88B06D0A-4F36-4D5E-8116-09A1606438EF}" type="presParOf" srcId="{EE1F7248-8E67-40BA-8D6D-263DACE8F58B}" destId="{16AAE0F7-E51F-455F-87BD-92B8BBC8818A}" srcOrd="1" destOrd="0" presId="urn:microsoft.com/office/officeart/2005/8/layout/chevron2"/>
    <dgm:cxn modelId="{782D233E-2E47-48C3-B8FE-1F708FD3525D}" type="presParOf" srcId="{160F1779-8567-49B2-98C1-CBD77B24CE0D}" destId="{2C74F91F-9DA4-4F65-8F8D-E9545766B86B}" srcOrd="5" destOrd="0" presId="urn:microsoft.com/office/officeart/2005/8/layout/chevron2"/>
    <dgm:cxn modelId="{3FC14311-C3E1-493E-B870-F6E0ECDD59FB}" type="presParOf" srcId="{160F1779-8567-49B2-98C1-CBD77B24CE0D}" destId="{80A76E46-6239-40A9-926F-D227A07492FF}" srcOrd="6" destOrd="0" presId="urn:microsoft.com/office/officeart/2005/8/layout/chevron2"/>
    <dgm:cxn modelId="{59882AAE-60F5-4339-8EFB-4D8F083DBBE2}" type="presParOf" srcId="{80A76E46-6239-40A9-926F-D227A07492FF}" destId="{FE6922AA-EF29-4C90-BA47-75BB5F714F6D}" srcOrd="0" destOrd="0" presId="urn:microsoft.com/office/officeart/2005/8/layout/chevron2"/>
    <dgm:cxn modelId="{2AADBBE9-BBFF-4E4D-9144-1FBD1C059236}" type="presParOf" srcId="{80A76E46-6239-40A9-926F-D227A07492FF}" destId="{254A2A46-A6EB-49CB-BEE6-FBAD8069EBE2}" srcOrd="1" destOrd="0" presId="urn:microsoft.com/office/officeart/2005/8/layout/chevron2"/>
    <dgm:cxn modelId="{2DCD85F6-25F6-45DF-94D7-E6F145B8C9DB}" type="presParOf" srcId="{160F1779-8567-49B2-98C1-CBD77B24CE0D}" destId="{50AA4403-2235-465C-BAC4-BD2655AEC9A4}" srcOrd="7" destOrd="0" presId="urn:microsoft.com/office/officeart/2005/8/layout/chevron2"/>
    <dgm:cxn modelId="{3DCD02FD-AF41-4168-B871-439A01095215}" type="presParOf" srcId="{160F1779-8567-49B2-98C1-CBD77B24CE0D}" destId="{57AEF46F-07BF-44A3-BE0A-1330D16CEA52}" srcOrd="8" destOrd="0" presId="urn:microsoft.com/office/officeart/2005/8/layout/chevron2"/>
    <dgm:cxn modelId="{41D09F9D-C518-43FE-985D-C36519ADE246}" type="presParOf" srcId="{57AEF46F-07BF-44A3-BE0A-1330D16CEA52}" destId="{27B9DCFF-132F-48A7-B319-92384E630BCE}" srcOrd="0" destOrd="0" presId="urn:microsoft.com/office/officeart/2005/8/layout/chevron2"/>
    <dgm:cxn modelId="{3DA21BE3-1A07-4D1F-9EAD-F087E09ADCF9}" type="presParOf" srcId="{57AEF46F-07BF-44A3-BE0A-1330D16CEA52}" destId="{53203F81-DA34-49BD-9ED8-4ED7B909EF0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E8C8DB0-2D5B-43DB-8704-05B1A41C5C85}" type="doc">
      <dgm:prSet loTypeId="urn:microsoft.com/office/officeart/2005/8/layout/chevron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C9659E7D-DC71-45CB-A962-99AF72E0AD31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К-6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3D29B9-9397-4DB3-ABF9-6B35BC4349A1}" type="parTrans" cxnId="{77788E40-EB81-4198-9B31-DC336507AA6C}">
      <dgm:prSet/>
      <dgm:spPr/>
      <dgm:t>
        <a:bodyPr/>
        <a:lstStyle/>
        <a:p>
          <a:endParaRPr lang="ru-RU"/>
        </a:p>
      </dgm:t>
    </dgm:pt>
    <dgm:pt modelId="{22077092-3DCD-46A8-A84E-18D1F5740A5A}" type="sibTrans" cxnId="{77788E40-EB81-4198-9B31-DC336507AA6C}">
      <dgm:prSet/>
      <dgm:spPr/>
      <dgm:t>
        <a:bodyPr/>
        <a:lstStyle/>
        <a:p>
          <a:endParaRPr lang="ru-RU"/>
        </a:p>
      </dgm:t>
    </dgm:pt>
    <dgm:pt modelId="{E0D0F0B7-30C4-4556-8B7C-0D39B032DA12}">
      <dgm:prSet phldrT="[Текст]" custT="1"/>
      <dgm:spPr/>
      <dgm:t>
        <a:bodyPr/>
        <a:lstStyle/>
        <a:p>
          <a:r>
            <a: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Соответствие отобранного содержания системе запланированных образовательных результатов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510745-A6FC-46D1-8897-F3AA31F1B638}" type="parTrans" cxnId="{1D48B317-BDD1-4A7A-BEA6-E237360877E7}">
      <dgm:prSet/>
      <dgm:spPr/>
      <dgm:t>
        <a:bodyPr/>
        <a:lstStyle/>
        <a:p>
          <a:endParaRPr lang="ru-RU"/>
        </a:p>
      </dgm:t>
    </dgm:pt>
    <dgm:pt modelId="{D51B2B60-C270-4056-84C4-ADACD321A088}" type="sibTrans" cxnId="{1D48B317-BDD1-4A7A-BEA6-E237360877E7}">
      <dgm:prSet/>
      <dgm:spPr/>
      <dgm:t>
        <a:bodyPr/>
        <a:lstStyle/>
        <a:p>
          <a:endParaRPr lang="ru-RU"/>
        </a:p>
      </dgm:t>
    </dgm:pt>
    <dgm:pt modelId="{BB7CB2A3-1C3B-4162-B316-B7E2227A2AFB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К-7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1EFC57-DE84-475C-AF67-60B722A0A40E}" type="parTrans" cxnId="{7708617A-946A-41A1-B63C-014F325E70E5}">
      <dgm:prSet/>
      <dgm:spPr/>
      <dgm:t>
        <a:bodyPr/>
        <a:lstStyle/>
        <a:p>
          <a:endParaRPr lang="ru-RU"/>
        </a:p>
      </dgm:t>
    </dgm:pt>
    <dgm:pt modelId="{E17ED339-E36B-4A85-808A-DEDDED09E617}" type="sibTrans" cxnId="{7708617A-946A-41A1-B63C-014F325E70E5}">
      <dgm:prSet/>
      <dgm:spPr/>
      <dgm:t>
        <a:bodyPr/>
        <a:lstStyle/>
        <a:p>
          <a:endParaRPr lang="ru-RU"/>
        </a:p>
      </dgm:t>
    </dgm:pt>
    <dgm:pt modelId="{3FD9C405-46F0-4981-8410-D2373EBFF60B}">
      <dgm:prSet phldrT="[Текст]" custT="1"/>
      <dgm:spPr/>
      <dgm:t>
        <a:bodyPr/>
        <a:lstStyle/>
        <a:p>
          <a:r>
            <a: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Точность и глубина раскрытия целостного содержания темы урока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3036A0-97BE-4625-AE99-689CAAD0FCAA}" type="parTrans" cxnId="{E3397816-BF64-457B-A34F-A96399B336F1}">
      <dgm:prSet/>
      <dgm:spPr/>
      <dgm:t>
        <a:bodyPr/>
        <a:lstStyle/>
        <a:p>
          <a:endParaRPr lang="ru-RU"/>
        </a:p>
      </dgm:t>
    </dgm:pt>
    <dgm:pt modelId="{24B3B8AA-8390-490F-9854-73E9227FBB26}" type="sibTrans" cxnId="{E3397816-BF64-457B-A34F-A96399B336F1}">
      <dgm:prSet/>
      <dgm:spPr/>
      <dgm:t>
        <a:bodyPr/>
        <a:lstStyle/>
        <a:p>
          <a:endParaRPr lang="ru-RU"/>
        </a:p>
      </dgm:t>
    </dgm:pt>
    <dgm:pt modelId="{BE5D2FEC-039D-4393-8AC2-E57BCF39695B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К-8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F9E508-3FDB-4A29-BF78-90EBE5491EB9}" type="parTrans" cxnId="{5C6E5810-D35C-4116-8E15-1EE4EE012B13}">
      <dgm:prSet/>
      <dgm:spPr/>
      <dgm:t>
        <a:bodyPr/>
        <a:lstStyle/>
        <a:p>
          <a:endParaRPr lang="ru-RU"/>
        </a:p>
      </dgm:t>
    </dgm:pt>
    <dgm:pt modelId="{23271CD6-CADF-4696-9148-0F73387BB4BF}" type="sibTrans" cxnId="{5C6E5810-D35C-4116-8E15-1EE4EE012B13}">
      <dgm:prSet/>
      <dgm:spPr/>
      <dgm:t>
        <a:bodyPr/>
        <a:lstStyle/>
        <a:p>
          <a:endParaRPr lang="ru-RU"/>
        </a:p>
      </dgm:t>
    </dgm:pt>
    <dgm:pt modelId="{71934689-5C23-4DCE-8DFB-FABBAA63F227}">
      <dgm:prSet phldrT="[Текст]" custT="1"/>
      <dgm:spPr/>
      <dgm:t>
        <a:bodyPr/>
        <a:lstStyle/>
        <a:p>
          <a:r>
            <a: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практической направленности учебного материала, связь теории с практикой, с личным опытом учащихся практически на каждом этапе урока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817FE3-E06C-42DE-8363-7337A0893AB5}" type="parTrans" cxnId="{65E2E0EF-E3BF-4A10-B5A6-2CB30CE568B1}">
      <dgm:prSet/>
      <dgm:spPr/>
      <dgm:t>
        <a:bodyPr/>
        <a:lstStyle/>
        <a:p>
          <a:endParaRPr lang="ru-RU"/>
        </a:p>
      </dgm:t>
    </dgm:pt>
    <dgm:pt modelId="{34039F4C-2035-4911-9D14-0DE8AB8561DA}" type="sibTrans" cxnId="{65E2E0EF-E3BF-4A10-B5A6-2CB30CE568B1}">
      <dgm:prSet/>
      <dgm:spPr/>
      <dgm:t>
        <a:bodyPr/>
        <a:lstStyle/>
        <a:p>
          <a:endParaRPr lang="ru-RU"/>
        </a:p>
      </dgm:t>
    </dgm:pt>
    <dgm:pt modelId="{691DD78B-2442-40C5-A117-3420598B2899}">
      <dgm:prSet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К-10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CDFABC-E63C-48E5-931A-D7E80E08184D}" type="parTrans" cxnId="{6E7A1691-EC1C-4653-9A56-7EFCB899141A}">
      <dgm:prSet/>
      <dgm:spPr/>
      <dgm:t>
        <a:bodyPr/>
        <a:lstStyle/>
        <a:p>
          <a:endParaRPr lang="ru-RU"/>
        </a:p>
      </dgm:t>
    </dgm:pt>
    <dgm:pt modelId="{ADE6C63E-41AC-4D55-A0BF-B7CDAF63CD3A}" type="sibTrans" cxnId="{6E7A1691-EC1C-4653-9A56-7EFCB899141A}">
      <dgm:prSet/>
      <dgm:spPr/>
      <dgm:t>
        <a:bodyPr/>
        <a:lstStyle/>
        <a:p>
          <a:endParaRPr lang="ru-RU"/>
        </a:p>
      </dgm:t>
    </dgm:pt>
    <dgm:pt modelId="{C749B8AA-142D-4BA2-B997-F93DDB921482}">
      <dgm:prSet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К-9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6FC44E-255F-4443-8E95-CA8163C96726}" type="parTrans" cxnId="{07AA3AD6-D8D5-4C8F-8034-7EAFBDFAC129}">
      <dgm:prSet/>
      <dgm:spPr/>
      <dgm:t>
        <a:bodyPr/>
        <a:lstStyle/>
        <a:p>
          <a:endParaRPr lang="ru-RU"/>
        </a:p>
      </dgm:t>
    </dgm:pt>
    <dgm:pt modelId="{E8CAC7E4-DA60-4C62-88A4-EF8F92D27C7E}" type="sibTrans" cxnId="{07AA3AD6-D8D5-4C8F-8034-7EAFBDFAC129}">
      <dgm:prSet/>
      <dgm:spPr/>
      <dgm:t>
        <a:bodyPr/>
        <a:lstStyle/>
        <a:p>
          <a:endParaRPr lang="ru-RU"/>
        </a:p>
      </dgm:t>
    </dgm:pt>
    <dgm:pt modelId="{C8614ABF-F14C-4CFD-BA4A-AEA572AB9471}">
      <dgm:prSet/>
      <dgm:spPr/>
      <dgm:t>
        <a:bodyPr/>
        <a:lstStyle/>
        <a:p>
          <a:r>
            <a:rPr lang="ru-RU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Межпредметные</a:t>
          </a:r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 межкурсовые связи составляют единое целое с основным содержанием учебного материала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8F0540-F778-4591-AE4E-E861A281EE5C}" type="parTrans" cxnId="{89CC43E1-30C1-498F-AEBE-DA0A6DE6826A}">
      <dgm:prSet/>
      <dgm:spPr/>
      <dgm:t>
        <a:bodyPr/>
        <a:lstStyle/>
        <a:p>
          <a:endParaRPr lang="ru-RU"/>
        </a:p>
      </dgm:t>
    </dgm:pt>
    <dgm:pt modelId="{8B28CF3A-8DFD-4B30-A630-AC40C7B2B82E}" type="sibTrans" cxnId="{89CC43E1-30C1-498F-AEBE-DA0A6DE6826A}">
      <dgm:prSet/>
      <dgm:spPr/>
      <dgm:t>
        <a:bodyPr/>
        <a:lstStyle/>
        <a:p>
          <a:endParaRPr lang="ru-RU"/>
        </a:p>
      </dgm:t>
    </dgm:pt>
    <dgm:pt modelId="{5FB254FA-436D-49D1-B154-7C30ED3FCD78}">
      <dgm:prSet/>
      <dgm:spPr/>
      <dgm:t>
        <a:bodyPr/>
        <a:lstStyle/>
        <a:p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Последовательная и планомерная работа по развитию УУД учащихся на каждом этапе урока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CD0A48-E1B4-40E8-9792-3624800868EA}" type="parTrans" cxnId="{2EC1AB33-71AC-4F3B-95B9-10A6482CAD27}">
      <dgm:prSet/>
      <dgm:spPr/>
      <dgm:t>
        <a:bodyPr/>
        <a:lstStyle/>
        <a:p>
          <a:endParaRPr lang="ru-RU"/>
        </a:p>
      </dgm:t>
    </dgm:pt>
    <dgm:pt modelId="{5A283DE8-3632-4B01-9EF6-BB00F70B11A0}" type="sibTrans" cxnId="{2EC1AB33-71AC-4F3B-95B9-10A6482CAD27}">
      <dgm:prSet/>
      <dgm:spPr/>
      <dgm:t>
        <a:bodyPr/>
        <a:lstStyle/>
        <a:p>
          <a:endParaRPr lang="ru-RU"/>
        </a:p>
      </dgm:t>
    </dgm:pt>
    <dgm:pt modelId="{160F1779-8567-49B2-98C1-CBD77B24CE0D}" type="pres">
      <dgm:prSet presAssocID="{5E8C8DB0-2D5B-43DB-8704-05B1A41C5C8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B36EFD-9A8E-4ADE-8F8B-5AA057676093}" type="pres">
      <dgm:prSet presAssocID="{C9659E7D-DC71-45CB-A962-99AF72E0AD31}" presName="composite" presStyleCnt="0"/>
      <dgm:spPr/>
    </dgm:pt>
    <dgm:pt modelId="{6E8B2AF2-1B50-4446-932C-D1E53416749D}" type="pres">
      <dgm:prSet presAssocID="{C9659E7D-DC71-45CB-A962-99AF72E0AD31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0136FA-BFE9-404D-B82E-D91249055596}" type="pres">
      <dgm:prSet presAssocID="{C9659E7D-DC71-45CB-A962-99AF72E0AD31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5B8FF5-3302-4853-BBCA-8531D38E9EB6}" type="pres">
      <dgm:prSet presAssocID="{22077092-3DCD-46A8-A84E-18D1F5740A5A}" presName="sp" presStyleCnt="0"/>
      <dgm:spPr/>
    </dgm:pt>
    <dgm:pt modelId="{4D8F8CD8-CE3B-492F-8BC7-7CD3C76FA950}" type="pres">
      <dgm:prSet presAssocID="{BB7CB2A3-1C3B-4162-B316-B7E2227A2AFB}" presName="composite" presStyleCnt="0"/>
      <dgm:spPr/>
    </dgm:pt>
    <dgm:pt modelId="{9B6876C8-E704-4C30-BB0E-93A88564395F}" type="pres">
      <dgm:prSet presAssocID="{BB7CB2A3-1C3B-4162-B316-B7E2227A2AFB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B491B8-46A9-4D3D-A2A0-2D15FCF00D5C}" type="pres">
      <dgm:prSet presAssocID="{BB7CB2A3-1C3B-4162-B316-B7E2227A2AFB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8EAB24-69F1-410C-A8DF-2DEA783B1630}" type="pres">
      <dgm:prSet presAssocID="{E17ED339-E36B-4A85-808A-DEDDED09E617}" presName="sp" presStyleCnt="0"/>
      <dgm:spPr/>
    </dgm:pt>
    <dgm:pt modelId="{EE1F7248-8E67-40BA-8D6D-263DACE8F58B}" type="pres">
      <dgm:prSet presAssocID="{BE5D2FEC-039D-4393-8AC2-E57BCF39695B}" presName="composite" presStyleCnt="0"/>
      <dgm:spPr/>
    </dgm:pt>
    <dgm:pt modelId="{ACAAF031-A3F9-4E00-B856-D3FB82491B97}" type="pres">
      <dgm:prSet presAssocID="{BE5D2FEC-039D-4393-8AC2-E57BCF39695B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AAE0F7-E51F-455F-87BD-92B8BBC8818A}" type="pres">
      <dgm:prSet presAssocID="{BE5D2FEC-039D-4393-8AC2-E57BCF39695B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74F91F-9DA4-4F65-8F8D-E9545766B86B}" type="pres">
      <dgm:prSet presAssocID="{23271CD6-CADF-4696-9148-0F73387BB4BF}" presName="sp" presStyleCnt="0"/>
      <dgm:spPr/>
    </dgm:pt>
    <dgm:pt modelId="{80A76E46-6239-40A9-926F-D227A07492FF}" type="pres">
      <dgm:prSet presAssocID="{C749B8AA-142D-4BA2-B997-F93DDB921482}" presName="composite" presStyleCnt="0"/>
      <dgm:spPr/>
    </dgm:pt>
    <dgm:pt modelId="{FE6922AA-EF29-4C90-BA47-75BB5F714F6D}" type="pres">
      <dgm:prSet presAssocID="{C749B8AA-142D-4BA2-B997-F93DDB921482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4A2A46-A6EB-49CB-BEE6-FBAD8069EBE2}" type="pres">
      <dgm:prSet presAssocID="{C749B8AA-142D-4BA2-B997-F93DDB921482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AA4403-2235-465C-BAC4-BD2655AEC9A4}" type="pres">
      <dgm:prSet presAssocID="{E8CAC7E4-DA60-4C62-88A4-EF8F92D27C7E}" presName="sp" presStyleCnt="0"/>
      <dgm:spPr/>
    </dgm:pt>
    <dgm:pt modelId="{57AEF46F-07BF-44A3-BE0A-1330D16CEA52}" type="pres">
      <dgm:prSet presAssocID="{691DD78B-2442-40C5-A117-3420598B2899}" presName="composite" presStyleCnt="0"/>
      <dgm:spPr/>
    </dgm:pt>
    <dgm:pt modelId="{27B9DCFF-132F-48A7-B319-92384E630BCE}" type="pres">
      <dgm:prSet presAssocID="{691DD78B-2442-40C5-A117-3420598B2899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203F81-DA34-49BD-9ED8-4ED7B909EF0F}" type="pres">
      <dgm:prSet presAssocID="{691DD78B-2442-40C5-A117-3420598B2899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7A1691-EC1C-4653-9A56-7EFCB899141A}" srcId="{5E8C8DB0-2D5B-43DB-8704-05B1A41C5C85}" destId="{691DD78B-2442-40C5-A117-3420598B2899}" srcOrd="4" destOrd="0" parTransId="{03CDFABC-E63C-48E5-931A-D7E80E08184D}" sibTransId="{ADE6C63E-41AC-4D55-A0BF-B7CDAF63CD3A}"/>
    <dgm:cxn modelId="{1D48B317-BDD1-4A7A-BEA6-E237360877E7}" srcId="{C9659E7D-DC71-45CB-A962-99AF72E0AD31}" destId="{E0D0F0B7-30C4-4556-8B7C-0D39B032DA12}" srcOrd="0" destOrd="0" parTransId="{3D510745-A6FC-46D1-8897-F3AA31F1B638}" sibTransId="{D51B2B60-C270-4056-84C4-ADACD321A088}"/>
    <dgm:cxn modelId="{77788E40-EB81-4198-9B31-DC336507AA6C}" srcId="{5E8C8DB0-2D5B-43DB-8704-05B1A41C5C85}" destId="{C9659E7D-DC71-45CB-A962-99AF72E0AD31}" srcOrd="0" destOrd="0" parTransId="{613D29B9-9397-4DB3-ABF9-6B35BC4349A1}" sibTransId="{22077092-3DCD-46A8-A84E-18D1F5740A5A}"/>
    <dgm:cxn modelId="{07AA3AD6-D8D5-4C8F-8034-7EAFBDFAC129}" srcId="{5E8C8DB0-2D5B-43DB-8704-05B1A41C5C85}" destId="{C749B8AA-142D-4BA2-B997-F93DDB921482}" srcOrd="3" destOrd="0" parTransId="{996FC44E-255F-4443-8E95-CA8163C96726}" sibTransId="{E8CAC7E4-DA60-4C62-88A4-EF8F92D27C7E}"/>
    <dgm:cxn modelId="{00842787-56D0-4474-A9F7-223E3C9DCA4B}" type="presOf" srcId="{3FD9C405-46F0-4981-8410-D2373EBFF60B}" destId="{3AB491B8-46A9-4D3D-A2A0-2D15FCF00D5C}" srcOrd="0" destOrd="0" presId="urn:microsoft.com/office/officeart/2005/8/layout/chevron2"/>
    <dgm:cxn modelId="{7708617A-946A-41A1-B63C-014F325E70E5}" srcId="{5E8C8DB0-2D5B-43DB-8704-05B1A41C5C85}" destId="{BB7CB2A3-1C3B-4162-B316-B7E2227A2AFB}" srcOrd="1" destOrd="0" parTransId="{C21EFC57-DE84-475C-AF67-60B722A0A40E}" sibTransId="{E17ED339-E36B-4A85-808A-DEDDED09E617}"/>
    <dgm:cxn modelId="{E3397816-BF64-457B-A34F-A96399B336F1}" srcId="{BB7CB2A3-1C3B-4162-B316-B7E2227A2AFB}" destId="{3FD9C405-46F0-4981-8410-D2373EBFF60B}" srcOrd="0" destOrd="0" parTransId="{E73036A0-97BE-4625-AE99-689CAAD0FCAA}" sibTransId="{24B3B8AA-8390-490F-9854-73E9227FBB26}"/>
    <dgm:cxn modelId="{08ABF172-B5F3-43BE-B03A-355E832F0C33}" type="presOf" srcId="{71934689-5C23-4DCE-8DFB-FABBAA63F227}" destId="{16AAE0F7-E51F-455F-87BD-92B8BBC8818A}" srcOrd="0" destOrd="0" presId="urn:microsoft.com/office/officeart/2005/8/layout/chevron2"/>
    <dgm:cxn modelId="{E094299C-8009-4B1B-9DB4-8B6EA8628477}" type="presOf" srcId="{5FB254FA-436D-49D1-B154-7C30ED3FCD78}" destId="{53203F81-DA34-49BD-9ED8-4ED7B909EF0F}" srcOrd="0" destOrd="0" presId="urn:microsoft.com/office/officeart/2005/8/layout/chevron2"/>
    <dgm:cxn modelId="{15DAA204-A34B-4266-B164-6DAF47C4DECB}" type="presOf" srcId="{E0D0F0B7-30C4-4556-8B7C-0D39B032DA12}" destId="{200136FA-BFE9-404D-B82E-D91249055596}" srcOrd="0" destOrd="0" presId="urn:microsoft.com/office/officeart/2005/8/layout/chevron2"/>
    <dgm:cxn modelId="{62D6BD29-0676-4918-BC8B-C13B4B7B7ABD}" type="presOf" srcId="{C749B8AA-142D-4BA2-B997-F93DDB921482}" destId="{FE6922AA-EF29-4C90-BA47-75BB5F714F6D}" srcOrd="0" destOrd="0" presId="urn:microsoft.com/office/officeart/2005/8/layout/chevron2"/>
    <dgm:cxn modelId="{2EC1AB33-71AC-4F3B-95B9-10A6482CAD27}" srcId="{691DD78B-2442-40C5-A117-3420598B2899}" destId="{5FB254FA-436D-49D1-B154-7C30ED3FCD78}" srcOrd="0" destOrd="0" parTransId="{45CD0A48-E1B4-40E8-9792-3624800868EA}" sibTransId="{5A283DE8-3632-4B01-9EF6-BB00F70B11A0}"/>
    <dgm:cxn modelId="{7AA67979-E98E-429C-BD0C-B0B73DBD3ECE}" type="presOf" srcId="{5E8C8DB0-2D5B-43DB-8704-05B1A41C5C85}" destId="{160F1779-8567-49B2-98C1-CBD77B24CE0D}" srcOrd="0" destOrd="0" presId="urn:microsoft.com/office/officeart/2005/8/layout/chevron2"/>
    <dgm:cxn modelId="{E0025586-4D0B-40BD-A3D7-0BC628C3118D}" type="presOf" srcId="{BB7CB2A3-1C3B-4162-B316-B7E2227A2AFB}" destId="{9B6876C8-E704-4C30-BB0E-93A88564395F}" srcOrd="0" destOrd="0" presId="urn:microsoft.com/office/officeart/2005/8/layout/chevron2"/>
    <dgm:cxn modelId="{5C6E5810-D35C-4116-8E15-1EE4EE012B13}" srcId="{5E8C8DB0-2D5B-43DB-8704-05B1A41C5C85}" destId="{BE5D2FEC-039D-4393-8AC2-E57BCF39695B}" srcOrd="2" destOrd="0" parTransId="{87F9E508-3FDB-4A29-BF78-90EBE5491EB9}" sibTransId="{23271CD6-CADF-4696-9148-0F73387BB4BF}"/>
    <dgm:cxn modelId="{65E2E0EF-E3BF-4A10-B5A6-2CB30CE568B1}" srcId="{BE5D2FEC-039D-4393-8AC2-E57BCF39695B}" destId="{71934689-5C23-4DCE-8DFB-FABBAA63F227}" srcOrd="0" destOrd="0" parTransId="{D3817FE3-E06C-42DE-8363-7337A0893AB5}" sibTransId="{34039F4C-2035-4911-9D14-0DE8AB8561DA}"/>
    <dgm:cxn modelId="{E0EEA919-AC3B-4EA9-85E4-281B9C9D752B}" type="presOf" srcId="{691DD78B-2442-40C5-A117-3420598B2899}" destId="{27B9DCFF-132F-48A7-B319-92384E630BCE}" srcOrd="0" destOrd="0" presId="urn:microsoft.com/office/officeart/2005/8/layout/chevron2"/>
    <dgm:cxn modelId="{E610B54E-27E0-4894-9359-46486FC6DEE0}" type="presOf" srcId="{C9659E7D-DC71-45CB-A962-99AF72E0AD31}" destId="{6E8B2AF2-1B50-4446-932C-D1E53416749D}" srcOrd="0" destOrd="0" presId="urn:microsoft.com/office/officeart/2005/8/layout/chevron2"/>
    <dgm:cxn modelId="{89CC43E1-30C1-498F-AEBE-DA0A6DE6826A}" srcId="{C749B8AA-142D-4BA2-B997-F93DDB921482}" destId="{C8614ABF-F14C-4CFD-BA4A-AEA572AB9471}" srcOrd="0" destOrd="0" parTransId="{6E8F0540-F778-4591-AE4E-E861A281EE5C}" sibTransId="{8B28CF3A-8DFD-4B30-A630-AC40C7B2B82E}"/>
    <dgm:cxn modelId="{B51687EB-60D3-4B31-8C4B-B528822C207C}" type="presOf" srcId="{BE5D2FEC-039D-4393-8AC2-E57BCF39695B}" destId="{ACAAF031-A3F9-4E00-B856-D3FB82491B97}" srcOrd="0" destOrd="0" presId="urn:microsoft.com/office/officeart/2005/8/layout/chevron2"/>
    <dgm:cxn modelId="{AC75F76B-4BF8-43A7-8A0D-C8317AAD7723}" type="presOf" srcId="{C8614ABF-F14C-4CFD-BA4A-AEA572AB9471}" destId="{254A2A46-A6EB-49CB-BEE6-FBAD8069EBE2}" srcOrd="0" destOrd="0" presId="urn:microsoft.com/office/officeart/2005/8/layout/chevron2"/>
    <dgm:cxn modelId="{09B15B0A-9E9B-45D9-9C73-2819EAEB21D0}" type="presParOf" srcId="{160F1779-8567-49B2-98C1-CBD77B24CE0D}" destId="{48B36EFD-9A8E-4ADE-8F8B-5AA057676093}" srcOrd="0" destOrd="0" presId="urn:microsoft.com/office/officeart/2005/8/layout/chevron2"/>
    <dgm:cxn modelId="{4766F29D-89B1-46AC-8F0F-8B6164305AE3}" type="presParOf" srcId="{48B36EFD-9A8E-4ADE-8F8B-5AA057676093}" destId="{6E8B2AF2-1B50-4446-932C-D1E53416749D}" srcOrd="0" destOrd="0" presId="urn:microsoft.com/office/officeart/2005/8/layout/chevron2"/>
    <dgm:cxn modelId="{52031AF7-BA3F-4904-BE3E-728C0725E6E0}" type="presParOf" srcId="{48B36EFD-9A8E-4ADE-8F8B-5AA057676093}" destId="{200136FA-BFE9-404D-B82E-D91249055596}" srcOrd="1" destOrd="0" presId="urn:microsoft.com/office/officeart/2005/8/layout/chevron2"/>
    <dgm:cxn modelId="{4EB32484-DEA5-4190-B1F2-C7718FFF6573}" type="presParOf" srcId="{160F1779-8567-49B2-98C1-CBD77B24CE0D}" destId="{D25B8FF5-3302-4853-BBCA-8531D38E9EB6}" srcOrd="1" destOrd="0" presId="urn:microsoft.com/office/officeart/2005/8/layout/chevron2"/>
    <dgm:cxn modelId="{B4207C1C-373B-4631-8B71-97981C15A58C}" type="presParOf" srcId="{160F1779-8567-49B2-98C1-CBD77B24CE0D}" destId="{4D8F8CD8-CE3B-492F-8BC7-7CD3C76FA950}" srcOrd="2" destOrd="0" presId="urn:microsoft.com/office/officeart/2005/8/layout/chevron2"/>
    <dgm:cxn modelId="{4A36EBEA-6993-4388-BD86-38F817EBABFC}" type="presParOf" srcId="{4D8F8CD8-CE3B-492F-8BC7-7CD3C76FA950}" destId="{9B6876C8-E704-4C30-BB0E-93A88564395F}" srcOrd="0" destOrd="0" presId="urn:microsoft.com/office/officeart/2005/8/layout/chevron2"/>
    <dgm:cxn modelId="{F9A8AF86-3D7A-4BD6-8F5B-567B68D3A7EC}" type="presParOf" srcId="{4D8F8CD8-CE3B-492F-8BC7-7CD3C76FA950}" destId="{3AB491B8-46A9-4D3D-A2A0-2D15FCF00D5C}" srcOrd="1" destOrd="0" presId="urn:microsoft.com/office/officeart/2005/8/layout/chevron2"/>
    <dgm:cxn modelId="{970AFC6C-2A85-4DAC-A68D-5AA8511771B6}" type="presParOf" srcId="{160F1779-8567-49B2-98C1-CBD77B24CE0D}" destId="{2D8EAB24-69F1-410C-A8DF-2DEA783B1630}" srcOrd="3" destOrd="0" presId="urn:microsoft.com/office/officeart/2005/8/layout/chevron2"/>
    <dgm:cxn modelId="{53B395CA-0206-49DE-B2C8-A709A4BB7732}" type="presParOf" srcId="{160F1779-8567-49B2-98C1-CBD77B24CE0D}" destId="{EE1F7248-8E67-40BA-8D6D-263DACE8F58B}" srcOrd="4" destOrd="0" presId="urn:microsoft.com/office/officeart/2005/8/layout/chevron2"/>
    <dgm:cxn modelId="{579A4E62-FB76-4419-8E76-D1AD8A9329B8}" type="presParOf" srcId="{EE1F7248-8E67-40BA-8D6D-263DACE8F58B}" destId="{ACAAF031-A3F9-4E00-B856-D3FB82491B97}" srcOrd="0" destOrd="0" presId="urn:microsoft.com/office/officeart/2005/8/layout/chevron2"/>
    <dgm:cxn modelId="{D1DB78DB-4A03-43C7-8ED3-74966CB3C31B}" type="presParOf" srcId="{EE1F7248-8E67-40BA-8D6D-263DACE8F58B}" destId="{16AAE0F7-E51F-455F-87BD-92B8BBC8818A}" srcOrd="1" destOrd="0" presId="urn:microsoft.com/office/officeart/2005/8/layout/chevron2"/>
    <dgm:cxn modelId="{5BA1E554-BDAE-4607-BFE6-690AADE64B55}" type="presParOf" srcId="{160F1779-8567-49B2-98C1-CBD77B24CE0D}" destId="{2C74F91F-9DA4-4F65-8F8D-E9545766B86B}" srcOrd="5" destOrd="0" presId="urn:microsoft.com/office/officeart/2005/8/layout/chevron2"/>
    <dgm:cxn modelId="{22CEADD0-6DB2-4F0F-A79A-656175342455}" type="presParOf" srcId="{160F1779-8567-49B2-98C1-CBD77B24CE0D}" destId="{80A76E46-6239-40A9-926F-D227A07492FF}" srcOrd="6" destOrd="0" presId="urn:microsoft.com/office/officeart/2005/8/layout/chevron2"/>
    <dgm:cxn modelId="{243A40D6-8D3D-4DBF-9668-F6D9ADD0D499}" type="presParOf" srcId="{80A76E46-6239-40A9-926F-D227A07492FF}" destId="{FE6922AA-EF29-4C90-BA47-75BB5F714F6D}" srcOrd="0" destOrd="0" presId="urn:microsoft.com/office/officeart/2005/8/layout/chevron2"/>
    <dgm:cxn modelId="{782BF074-9A27-42D7-AEAC-AE77336FF5E0}" type="presParOf" srcId="{80A76E46-6239-40A9-926F-D227A07492FF}" destId="{254A2A46-A6EB-49CB-BEE6-FBAD8069EBE2}" srcOrd="1" destOrd="0" presId="urn:microsoft.com/office/officeart/2005/8/layout/chevron2"/>
    <dgm:cxn modelId="{637929BC-DD75-4DD1-96DF-78E221B314CB}" type="presParOf" srcId="{160F1779-8567-49B2-98C1-CBD77B24CE0D}" destId="{50AA4403-2235-465C-BAC4-BD2655AEC9A4}" srcOrd="7" destOrd="0" presId="urn:microsoft.com/office/officeart/2005/8/layout/chevron2"/>
    <dgm:cxn modelId="{A34B0CEB-DFF0-4EB1-809C-1D1FBB613F85}" type="presParOf" srcId="{160F1779-8567-49B2-98C1-CBD77B24CE0D}" destId="{57AEF46F-07BF-44A3-BE0A-1330D16CEA52}" srcOrd="8" destOrd="0" presId="urn:microsoft.com/office/officeart/2005/8/layout/chevron2"/>
    <dgm:cxn modelId="{A5701AAA-6CE8-4587-B7E3-2A14E9CADB47}" type="presParOf" srcId="{57AEF46F-07BF-44A3-BE0A-1330D16CEA52}" destId="{27B9DCFF-132F-48A7-B319-92384E630BCE}" srcOrd="0" destOrd="0" presId="urn:microsoft.com/office/officeart/2005/8/layout/chevron2"/>
    <dgm:cxn modelId="{6E539C65-A9BC-4575-A925-4CE2FF379978}" type="presParOf" srcId="{57AEF46F-07BF-44A3-BE0A-1330D16CEA52}" destId="{53203F81-DA34-49BD-9ED8-4ED7B909EF0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E8C8DB0-2D5B-43DB-8704-05B1A41C5C85}" type="doc">
      <dgm:prSet loTypeId="urn:microsoft.com/office/officeart/2005/8/layout/chevron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C9659E7D-DC71-45CB-A962-99AF72E0AD31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К-11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3D29B9-9397-4DB3-ABF9-6B35BC4349A1}" type="parTrans" cxnId="{77788E40-EB81-4198-9B31-DC336507AA6C}">
      <dgm:prSet/>
      <dgm:spPr/>
      <dgm:t>
        <a:bodyPr/>
        <a:lstStyle/>
        <a:p>
          <a:endParaRPr lang="ru-RU"/>
        </a:p>
      </dgm:t>
    </dgm:pt>
    <dgm:pt modelId="{22077092-3DCD-46A8-A84E-18D1F5740A5A}" type="sibTrans" cxnId="{77788E40-EB81-4198-9B31-DC336507AA6C}">
      <dgm:prSet/>
      <dgm:spPr/>
      <dgm:t>
        <a:bodyPr/>
        <a:lstStyle/>
        <a:p>
          <a:endParaRPr lang="ru-RU"/>
        </a:p>
      </dgm:t>
    </dgm:pt>
    <dgm:pt modelId="{E0D0F0B7-30C4-4556-8B7C-0D39B032DA12}">
      <dgm:prSet phldrT="[Текст]"/>
      <dgm:spPr/>
      <dgm:t>
        <a:bodyPr/>
        <a:lstStyle/>
        <a:p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Целесообразное сочетание научности и доступности отобранного содержания учебного материала на каждом этапе урока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510745-A6FC-46D1-8897-F3AA31F1B638}" type="parTrans" cxnId="{1D48B317-BDD1-4A7A-BEA6-E237360877E7}">
      <dgm:prSet/>
      <dgm:spPr/>
      <dgm:t>
        <a:bodyPr/>
        <a:lstStyle/>
        <a:p>
          <a:endParaRPr lang="ru-RU"/>
        </a:p>
      </dgm:t>
    </dgm:pt>
    <dgm:pt modelId="{D51B2B60-C270-4056-84C4-ADACD321A088}" type="sibTrans" cxnId="{1D48B317-BDD1-4A7A-BEA6-E237360877E7}">
      <dgm:prSet/>
      <dgm:spPr/>
      <dgm:t>
        <a:bodyPr/>
        <a:lstStyle/>
        <a:p>
          <a:endParaRPr lang="ru-RU"/>
        </a:p>
      </dgm:t>
    </dgm:pt>
    <dgm:pt modelId="{BB7CB2A3-1C3B-4162-B316-B7E2227A2AFB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К-12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1EFC57-DE84-475C-AF67-60B722A0A40E}" type="parTrans" cxnId="{7708617A-946A-41A1-B63C-014F325E70E5}">
      <dgm:prSet/>
      <dgm:spPr/>
      <dgm:t>
        <a:bodyPr/>
        <a:lstStyle/>
        <a:p>
          <a:endParaRPr lang="ru-RU"/>
        </a:p>
      </dgm:t>
    </dgm:pt>
    <dgm:pt modelId="{E17ED339-E36B-4A85-808A-DEDDED09E617}" type="sibTrans" cxnId="{7708617A-946A-41A1-B63C-014F325E70E5}">
      <dgm:prSet/>
      <dgm:spPr/>
      <dgm:t>
        <a:bodyPr/>
        <a:lstStyle/>
        <a:p>
          <a:endParaRPr lang="ru-RU"/>
        </a:p>
      </dgm:t>
    </dgm:pt>
    <dgm:pt modelId="{3FD9C405-46F0-4981-8410-D2373EBFF60B}">
      <dgm:prSet phldrT="[Текст]"/>
      <dgm:spPr/>
      <dgm:t>
        <a:bodyPr/>
        <a:lstStyle/>
        <a:p>
          <a:pPr algn="just"/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Наличие целесообразного сочетания различных информационных источников (на электронных, бумажных носителях; вербальные и невербальные средства коммуникации) получения новых знаний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3036A0-97BE-4625-AE99-689CAAD0FCAA}" type="parTrans" cxnId="{E3397816-BF64-457B-A34F-A96399B336F1}">
      <dgm:prSet/>
      <dgm:spPr/>
      <dgm:t>
        <a:bodyPr/>
        <a:lstStyle/>
        <a:p>
          <a:endParaRPr lang="ru-RU"/>
        </a:p>
      </dgm:t>
    </dgm:pt>
    <dgm:pt modelId="{24B3B8AA-8390-490F-9854-73E9227FBB26}" type="sibTrans" cxnId="{E3397816-BF64-457B-A34F-A96399B336F1}">
      <dgm:prSet/>
      <dgm:spPr/>
      <dgm:t>
        <a:bodyPr/>
        <a:lstStyle/>
        <a:p>
          <a:endParaRPr lang="ru-RU"/>
        </a:p>
      </dgm:t>
    </dgm:pt>
    <dgm:pt modelId="{BE5D2FEC-039D-4393-8AC2-E57BCF39695B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К-13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F9E508-3FDB-4A29-BF78-90EBE5491EB9}" type="parTrans" cxnId="{5C6E5810-D35C-4116-8E15-1EE4EE012B13}">
      <dgm:prSet/>
      <dgm:spPr/>
      <dgm:t>
        <a:bodyPr/>
        <a:lstStyle/>
        <a:p>
          <a:endParaRPr lang="ru-RU"/>
        </a:p>
      </dgm:t>
    </dgm:pt>
    <dgm:pt modelId="{23271CD6-CADF-4696-9148-0F73387BB4BF}" type="sibTrans" cxnId="{5C6E5810-D35C-4116-8E15-1EE4EE012B13}">
      <dgm:prSet/>
      <dgm:spPr/>
      <dgm:t>
        <a:bodyPr/>
        <a:lstStyle/>
        <a:p>
          <a:endParaRPr lang="ru-RU"/>
        </a:p>
      </dgm:t>
    </dgm:pt>
    <dgm:pt modelId="{71934689-5C23-4DCE-8DFB-FABBAA63F227}">
      <dgm:prSet phldrT="[Текст]" custT="1"/>
      <dgm:spPr/>
      <dgm:t>
        <a:bodyPr/>
        <a:lstStyle/>
        <a:p>
          <a:pPr algn="just"/>
          <a:r>
            <a: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Наличие в содержании урока заданий творческого характера по применению полученных знаний в учебной ситуации, в изменённых обстоятельствах, принципиально в новой ситуации (перенос в широкий социально-культурный контекст)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817FE3-E06C-42DE-8363-7337A0893AB5}" type="parTrans" cxnId="{65E2E0EF-E3BF-4A10-B5A6-2CB30CE568B1}">
      <dgm:prSet/>
      <dgm:spPr/>
      <dgm:t>
        <a:bodyPr/>
        <a:lstStyle/>
        <a:p>
          <a:endParaRPr lang="ru-RU"/>
        </a:p>
      </dgm:t>
    </dgm:pt>
    <dgm:pt modelId="{34039F4C-2035-4911-9D14-0DE8AB8561DA}" type="sibTrans" cxnId="{65E2E0EF-E3BF-4A10-B5A6-2CB30CE568B1}">
      <dgm:prSet/>
      <dgm:spPr/>
      <dgm:t>
        <a:bodyPr/>
        <a:lstStyle/>
        <a:p>
          <a:endParaRPr lang="ru-RU"/>
        </a:p>
      </dgm:t>
    </dgm:pt>
    <dgm:pt modelId="{160F1779-8567-49B2-98C1-CBD77B24CE0D}" type="pres">
      <dgm:prSet presAssocID="{5E8C8DB0-2D5B-43DB-8704-05B1A41C5C8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B36EFD-9A8E-4ADE-8F8B-5AA057676093}" type="pres">
      <dgm:prSet presAssocID="{C9659E7D-DC71-45CB-A962-99AF72E0AD31}" presName="composite" presStyleCnt="0"/>
      <dgm:spPr/>
    </dgm:pt>
    <dgm:pt modelId="{6E8B2AF2-1B50-4446-932C-D1E53416749D}" type="pres">
      <dgm:prSet presAssocID="{C9659E7D-DC71-45CB-A962-99AF72E0AD3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0136FA-BFE9-404D-B82E-D91249055596}" type="pres">
      <dgm:prSet presAssocID="{C9659E7D-DC71-45CB-A962-99AF72E0AD3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5B8FF5-3302-4853-BBCA-8531D38E9EB6}" type="pres">
      <dgm:prSet presAssocID="{22077092-3DCD-46A8-A84E-18D1F5740A5A}" presName="sp" presStyleCnt="0"/>
      <dgm:spPr/>
    </dgm:pt>
    <dgm:pt modelId="{4D8F8CD8-CE3B-492F-8BC7-7CD3C76FA950}" type="pres">
      <dgm:prSet presAssocID="{BB7CB2A3-1C3B-4162-B316-B7E2227A2AFB}" presName="composite" presStyleCnt="0"/>
      <dgm:spPr/>
    </dgm:pt>
    <dgm:pt modelId="{9B6876C8-E704-4C30-BB0E-93A88564395F}" type="pres">
      <dgm:prSet presAssocID="{BB7CB2A3-1C3B-4162-B316-B7E2227A2AF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B491B8-46A9-4D3D-A2A0-2D15FCF00D5C}" type="pres">
      <dgm:prSet presAssocID="{BB7CB2A3-1C3B-4162-B316-B7E2227A2AF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8EAB24-69F1-410C-A8DF-2DEA783B1630}" type="pres">
      <dgm:prSet presAssocID="{E17ED339-E36B-4A85-808A-DEDDED09E617}" presName="sp" presStyleCnt="0"/>
      <dgm:spPr/>
    </dgm:pt>
    <dgm:pt modelId="{EE1F7248-8E67-40BA-8D6D-263DACE8F58B}" type="pres">
      <dgm:prSet presAssocID="{BE5D2FEC-039D-4393-8AC2-E57BCF39695B}" presName="composite" presStyleCnt="0"/>
      <dgm:spPr/>
    </dgm:pt>
    <dgm:pt modelId="{ACAAF031-A3F9-4E00-B856-D3FB82491B97}" type="pres">
      <dgm:prSet presAssocID="{BE5D2FEC-039D-4393-8AC2-E57BCF39695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AAE0F7-E51F-455F-87BD-92B8BBC8818A}" type="pres">
      <dgm:prSet presAssocID="{BE5D2FEC-039D-4393-8AC2-E57BCF39695B}" presName="descendantText" presStyleLbl="alignAcc1" presStyleIdx="2" presStyleCnt="3" custScaleY="1230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397816-BF64-457B-A34F-A96399B336F1}" srcId="{BB7CB2A3-1C3B-4162-B316-B7E2227A2AFB}" destId="{3FD9C405-46F0-4981-8410-D2373EBFF60B}" srcOrd="0" destOrd="0" parTransId="{E73036A0-97BE-4625-AE99-689CAAD0FCAA}" sibTransId="{24B3B8AA-8390-490F-9854-73E9227FBB26}"/>
    <dgm:cxn modelId="{31E0A907-F3AE-4CFE-9969-03BE16086A7C}" type="presOf" srcId="{BB7CB2A3-1C3B-4162-B316-B7E2227A2AFB}" destId="{9B6876C8-E704-4C30-BB0E-93A88564395F}" srcOrd="0" destOrd="0" presId="urn:microsoft.com/office/officeart/2005/8/layout/chevron2"/>
    <dgm:cxn modelId="{C55D0640-56D3-48A6-BC58-454F01CEBEBD}" type="presOf" srcId="{BE5D2FEC-039D-4393-8AC2-E57BCF39695B}" destId="{ACAAF031-A3F9-4E00-B856-D3FB82491B97}" srcOrd="0" destOrd="0" presId="urn:microsoft.com/office/officeart/2005/8/layout/chevron2"/>
    <dgm:cxn modelId="{17943864-C0C2-4A1F-8700-B56E6CB911E5}" type="presOf" srcId="{5E8C8DB0-2D5B-43DB-8704-05B1A41C5C85}" destId="{160F1779-8567-49B2-98C1-CBD77B24CE0D}" srcOrd="0" destOrd="0" presId="urn:microsoft.com/office/officeart/2005/8/layout/chevron2"/>
    <dgm:cxn modelId="{8E440213-4FA0-471B-84AC-9216C85E75A0}" type="presOf" srcId="{3FD9C405-46F0-4981-8410-D2373EBFF60B}" destId="{3AB491B8-46A9-4D3D-A2A0-2D15FCF00D5C}" srcOrd="0" destOrd="0" presId="urn:microsoft.com/office/officeart/2005/8/layout/chevron2"/>
    <dgm:cxn modelId="{86621A0D-F1A8-4F0C-9721-0F09CEE985C1}" type="presOf" srcId="{C9659E7D-DC71-45CB-A962-99AF72E0AD31}" destId="{6E8B2AF2-1B50-4446-932C-D1E53416749D}" srcOrd="0" destOrd="0" presId="urn:microsoft.com/office/officeart/2005/8/layout/chevron2"/>
    <dgm:cxn modelId="{65E2E0EF-E3BF-4A10-B5A6-2CB30CE568B1}" srcId="{BE5D2FEC-039D-4393-8AC2-E57BCF39695B}" destId="{71934689-5C23-4DCE-8DFB-FABBAA63F227}" srcOrd="0" destOrd="0" parTransId="{D3817FE3-E06C-42DE-8363-7337A0893AB5}" sibTransId="{34039F4C-2035-4911-9D14-0DE8AB8561DA}"/>
    <dgm:cxn modelId="{A6536205-CA67-4DA5-A797-9B5A5B5F5677}" type="presOf" srcId="{E0D0F0B7-30C4-4556-8B7C-0D39B032DA12}" destId="{200136FA-BFE9-404D-B82E-D91249055596}" srcOrd="0" destOrd="0" presId="urn:microsoft.com/office/officeart/2005/8/layout/chevron2"/>
    <dgm:cxn modelId="{5C6E5810-D35C-4116-8E15-1EE4EE012B13}" srcId="{5E8C8DB0-2D5B-43DB-8704-05B1A41C5C85}" destId="{BE5D2FEC-039D-4393-8AC2-E57BCF39695B}" srcOrd="2" destOrd="0" parTransId="{87F9E508-3FDB-4A29-BF78-90EBE5491EB9}" sibTransId="{23271CD6-CADF-4696-9148-0F73387BB4BF}"/>
    <dgm:cxn modelId="{1D48B317-BDD1-4A7A-BEA6-E237360877E7}" srcId="{C9659E7D-DC71-45CB-A962-99AF72E0AD31}" destId="{E0D0F0B7-30C4-4556-8B7C-0D39B032DA12}" srcOrd="0" destOrd="0" parTransId="{3D510745-A6FC-46D1-8897-F3AA31F1B638}" sibTransId="{D51B2B60-C270-4056-84C4-ADACD321A088}"/>
    <dgm:cxn modelId="{77788E40-EB81-4198-9B31-DC336507AA6C}" srcId="{5E8C8DB0-2D5B-43DB-8704-05B1A41C5C85}" destId="{C9659E7D-DC71-45CB-A962-99AF72E0AD31}" srcOrd="0" destOrd="0" parTransId="{613D29B9-9397-4DB3-ABF9-6B35BC4349A1}" sibTransId="{22077092-3DCD-46A8-A84E-18D1F5740A5A}"/>
    <dgm:cxn modelId="{7708617A-946A-41A1-B63C-014F325E70E5}" srcId="{5E8C8DB0-2D5B-43DB-8704-05B1A41C5C85}" destId="{BB7CB2A3-1C3B-4162-B316-B7E2227A2AFB}" srcOrd="1" destOrd="0" parTransId="{C21EFC57-DE84-475C-AF67-60B722A0A40E}" sibTransId="{E17ED339-E36B-4A85-808A-DEDDED09E617}"/>
    <dgm:cxn modelId="{D62446F4-7027-4A48-BD41-6D2F69019953}" type="presOf" srcId="{71934689-5C23-4DCE-8DFB-FABBAA63F227}" destId="{16AAE0F7-E51F-455F-87BD-92B8BBC8818A}" srcOrd="0" destOrd="0" presId="urn:microsoft.com/office/officeart/2005/8/layout/chevron2"/>
    <dgm:cxn modelId="{6216C90A-7041-4D48-B931-5788101A6002}" type="presParOf" srcId="{160F1779-8567-49B2-98C1-CBD77B24CE0D}" destId="{48B36EFD-9A8E-4ADE-8F8B-5AA057676093}" srcOrd="0" destOrd="0" presId="urn:microsoft.com/office/officeart/2005/8/layout/chevron2"/>
    <dgm:cxn modelId="{41B60603-4B4D-49DA-9E48-4DA4AB520C6F}" type="presParOf" srcId="{48B36EFD-9A8E-4ADE-8F8B-5AA057676093}" destId="{6E8B2AF2-1B50-4446-932C-D1E53416749D}" srcOrd="0" destOrd="0" presId="urn:microsoft.com/office/officeart/2005/8/layout/chevron2"/>
    <dgm:cxn modelId="{2C4B80DB-4CA8-43F5-A8A9-B6AC0148C14C}" type="presParOf" srcId="{48B36EFD-9A8E-4ADE-8F8B-5AA057676093}" destId="{200136FA-BFE9-404D-B82E-D91249055596}" srcOrd="1" destOrd="0" presId="urn:microsoft.com/office/officeart/2005/8/layout/chevron2"/>
    <dgm:cxn modelId="{2EE6C563-325A-4544-A938-A7085D2C9E5A}" type="presParOf" srcId="{160F1779-8567-49B2-98C1-CBD77B24CE0D}" destId="{D25B8FF5-3302-4853-BBCA-8531D38E9EB6}" srcOrd="1" destOrd="0" presId="urn:microsoft.com/office/officeart/2005/8/layout/chevron2"/>
    <dgm:cxn modelId="{F915EE56-06F5-49B2-9B9B-C54605CE495B}" type="presParOf" srcId="{160F1779-8567-49B2-98C1-CBD77B24CE0D}" destId="{4D8F8CD8-CE3B-492F-8BC7-7CD3C76FA950}" srcOrd="2" destOrd="0" presId="urn:microsoft.com/office/officeart/2005/8/layout/chevron2"/>
    <dgm:cxn modelId="{84844A9E-88FD-4719-9C27-36962D1A5FA8}" type="presParOf" srcId="{4D8F8CD8-CE3B-492F-8BC7-7CD3C76FA950}" destId="{9B6876C8-E704-4C30-BB0E-93A88564395F}" srcOrd="0" destOrd="0" presId="urn:microsoft.com/office/officeart/2005/8/layout/chevron2"/>
    <dgm:cxn modelId="{217D2FE5-C56C-4BFC-8E15-1B1D97297C0E}" type="presParOf" srcId="{4D8F8CD8-CE3B-492F-8BC7-7CD3C76FA950}" destId="{3AB491B8-46A9-4D3D-A2A0-2D15FCF00D5C}" srcOrd="1" destOrd="0" presId="urn:microsoft.com/office/officeart/2005/8/layout/chevron2"/>
    <dgm:cxn modelId="{C6FA19E4-0C49-4CD6-A911-944AA433561F}" type="presParOf" srcId="{160F1779-8567-49B2-98C1-CBD77B24CE0D}" destId="{2D8EAB24-69F1-410C-A8DF-2DEA783B1630}" srcOrd="3" destOrd="0" presId="urn:microsoft.com/office/officeart/2005/8/layout/chevron2"/>
    <dgm:cxn modelId="{AE402E67-20C6-408D-BD1D-2079239973B2}" type="presParOf" srcId="{160F1779-8567-49B2-98C1-CBD77B24CE0D}" destId="{EE1F7248-8E67-40BA-8D6D-263DACE8F58B}" srcOrd="4" destOrd="0" presId="urn:microsoft.com/office/officeart/2005/8/layout/chevron2"/>
    <dgm:cxn modelId="{0E7A02DE-ABA3-472E-AAF8-F1E13B05C74D}" type="presParOf" srcId="{EE1F7248-8E67-40BA-8D6D-263DACE8F58B}" destId="{ACAAF031-A3F9-4E00-B856-D3FB82491B97}" srcOrd="0" destOrd="0" presId="urn:microsoft.com/office/officeart/2005/8/layout/chevron2"/>
    <dgm:cxn modelId="{B90D84D3-37C3-41E3-A2B0-134A5F59F725}" type="presParOf" srcId="{EE1F7248-8E67-40BA-8D6D-263DACE8F58B}" destId="{16AAE0F7-E51F-455F-87BD-92B8BBC8818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E8C8DB0-2D5B-43DB-8704-05B1A41C5C85}" type="doc">
      <dgm:prSet loTypeId="urn:microsoft.com/office/officeart/2005/8/layout/chevron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C9659E7D-DC71-45CB-A962-99AF72E0AD31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К-14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3D29B9-9397-4DB3-ABF9-6B35BC4349A1}" type="parTrans" cxnId="{77788E40-EB81-4198-9B31-DC336507AA6C}">
      <dgm:prSet/>
      <dgm:spPr/>
      <dgm:t>
        <a:bodyPr/>
        <a:lstStyle/>
        <a:p>
          <a:endParaRPr lang="ru-RU"/>
        </a:p>
      </dgm:t>
    </dgm:pt>
    <dgm:pt modelId="{22077092-3DCD-46A8-A84E-18D1F5740A5A}" type="sibTrans" cxnId="{77788E40-EB81-4198-9B31-DC336507AA6C}">
      <dgm:prSet/>
      <dgm:spPr/>
      <dgm:t>
        <a:bodyPr/>
        <a:lstStyle/>
        <a:p>
          <a:endParaRPr lang="ru-RU"/>
        </a:p>
      </dgm:t>
    </dgm:pt>
    <dgm:pt modelId="{E0D0F0B7-30C4-4556-8B7C-0D39B032DA12}">
      <dgm:prSet phldrT="[Текст]"/>
      <dgm:spPr/>
      <dgm:t>
        <a:bodyPr/>
        <a:lstStyle/>
        <a:p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Явно выраженное соответствие структуры типу и форме урока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510745-A6FC-46D1-8897-F3AA31F1B638}" type="parTrans" cxnId="{1D48B317-BDD1-4A7A-BEA6-E237360877E7}">
      <dgm:prSet/>
      <dgm:spPr/>
      <dgm:t>
        <a:bodyPr/>
        <a:lstStyle/>
        <a:p>
          <a:endParaRPr lang="ru-RU"/>
        </a:p>
      </dgm:t>
    </dgm:pt>
    <dgm:pt modelId="{D51B2B60-C270-4056-84C4-ADACD321A088}" type="sibTrans" cxnId="{1D48B317-BDD1-4A7A-BEA6-E237360877E7}">
      <dgm:prSet/>
      <dgm:spPr/>
      <dgm:t>
        <a:bodyPr/>
        <a:lstStyle/>
        <a:p>
          <a:endParaRPr lang="ru-RU"/>
        </a:p>
      </dgm:t>
    </dgm:pt>
    <dgm:pt modelId="{BB7CB2A3-1C3B-4162-B316-B7E2227A2AFB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К-15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1EFC57-DE84-475C-AF67-60B722A0A40E}" type="parTrans" cxnId="{7708617A-946A-41A1-B63C-014F325E70E5}">
      <dgm:prSet/>
      <dgm:spPr/>
      <dgm:t>
        <a:bodyPr/>
        <a:lstStyle/>
        <a:p>
          <a:endParaRPr lang="ru-RU"/>
        </a:p>
      </dgm:t>
    </dgm:pt>
    <dgm:pt modelId="{E17ED339-E36B-4A85-808A-DEDDED09E617}" type="sibTrans" cxnId="{7708617A-946A-41A1-B63C-014F325E70E5}">
      <dgm:prSet/>
      <dgm:spPr/>
      <dgm:t>
        <a:bodyPr/>
        <a:lstStyle/>
        <a:p>
          <a:endParaRPr lang="ru-RU"/>
        </a:p>
      </dgm:t>
    </dgm:pt>
    <dgm:pt modelId="{3FD9C405-46F0-4981-8410-D2373EBFF60B}">
      <dgm:prSet phldrT="[Текст]"/>
      <dgm:spPr/>
      <dgm:t>
        <a:bodyPr/>
        <a:lstStyle/>
        <a:p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Полное соответствие хода урока и содержания деятельности намеченному плану в течение всего урока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3036A0-97BE-4625-AE99-689CAAD0FCAA}" type="parTrans" cxnId="{E3397816-BF64-457B-A34F-A96399B336F1}">
      <dgm:prSet/>
      <dgm:spPr/>
      <dgm:t>
        <a:bodyPr/>
        <a:lstStyle/>
        <a:p>
          <a:endParaRPr lang="ru-RU"/>
        </a:p>
      </dgm:t>
    </dgm:pt>
    <dgm:pt modelId="{24B3B8AA-8390-490F-9854-73E9227FBB26}" type="sibTrans" cxnId="{E3397816-BF64-457B-A34F-A96399B336F1}">
      <dgm:prSet/>
      <dgm:spPr/>
      <dgm:t>
        <a:bodyPr/>
        <a:lstStyle/>
        <a:p>
          <a:endParaRPr lang="ru-RU"/>
        </a:p>
      </dgm:t>
    </dgm:pt>
    <dgm:pt modelId="{BE5D2FEC-039D-4393-8AC2-E57BCF39695B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К-16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F9E508-3FDB-4A29-BF78-90EBE5491EB9}" type="parTrans" cxnId="{5C6E5810-D35C-4116-8E15-1EE4EE012B13}">
      <dgm:prSet/>
      <dgm:spPr/>
      <dgm:t>
        <a:bodyPr/>
        <a:lstStyle/>
        <a:p>
          <a:endParaRPr lang="ru-RU"/>
        </a:p>
      </dgm:t>
    </dgm:pt>
    <dgm:pt modelId="{23271CD6-CADF-4696-9148-0F73387BB4BF}" type="sibTrans" cxnId="{5C6E5810-D35C-4116-8E15-1EE4EE012B13}">
      <dgm:prSet/>
      <dgm:spPr/>
      <dgm:t>
        <a:bodyPr/>
        <a:lstStyle/>
        <a:p>
          <a:endParaRPr lang="ru-RU"/>
        </a:p>
      </dgm:t>
    </dgm:pt>
    <dgm:pt modelId="{71934689-5C23-4DCE-8DFB-FABBAA63F227}">
      <dgm:prSet phldrT="[Текст]"/>
      <dgm:spPr/>
      <dgm:t>
        <a:bodyPr/>
        <a:lstStyle/>
        <a:p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Равномерность темпа урока, оптимальность распределения учебного времени по этапам урока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817FE3-E06C-42DE-8363-7337A0893AB5}" type="parTrans" cxnId="{65E2E0EF-E3BF-4A10-B5A6-2CB30CE568B1}">
      <dgm:prSet/>
      <dgm:spPr/>
      <dgm:t>
        <a:bodyPr/>
        <a:lstStyle/>
        <a:p>
          <a:endParaRPr lang="ru-RU"/>
        </a:p>
      </dgm:t>
    </dgm:pt>
    <dgm:pt modelId="{34039F4C-2035-4911-9D14-0DE8AB8561DA}" type="sibTrans" cxnId="{65E2E0EF-E3BF-4A10-B5A6-2CB30CE568B1}">
      <dgm:prSet/>
      <dgm:spPr/>
      <dgm:t>
        <a:bodyPr/>
        <a:lstStyle/>
        <a:p>
          <a:endParaRPr lang="ru-RU"/>
        </a:p>
      </dgm:t>
    </dgm:pt>
    <dgm:pt modelId="{691DD78B-2442-40C5-A117-3420598B2899}">
      <dgm:prSet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К-18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CDFABC-E63C-48E5-931A-D7E80E08184D}" type="parTrans" cxnId="{6E7A1691-EC1C-4653-9A56-7EFCB899141A}">
      <dgm:prSet/>
      <dgm:spPr/>
      <dgm:t>
        <a:bodyPr/>
        <a:lstStyle/>
        <a:p>
          <a:endParaRPr lang="ru-RU"/>
        </a:p>
      </dgm:t>
    </dgm:pt>
    <dgm:pt modelId="{ADE6C63E-41AC-4D55-A0BF-B7CDAF63CD3A}" type="sibTrans" cxnId="{6E7A1691-EC1C-4653-9A56-7EFCB899141A}">
      <dgm:prSet/>
      <dgm:spPr/>
      <dgm:t>
        <a:bodyPr/>
        <a:lstStyle/>
        <a:p>
          <a:endParaRPr lang="ru-RU"/>
        </a:p>
      </dgm:t>
    </dgm:pt>
    <dgm:pt modelId="{C749B8AA-142D-4BA2-B997-F93DDB921482}">
      <dgm:prSet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К-17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6FC44E-255F-4443-8E95-CA8163C96726}" type="parTrans" cxnId="{07AA3AD6-D8D5-4C8F-8034-7EAFBDFAC129}">
      <dgm:prSet/>
      <dgm:spPr/>
      <dgm:t>
        <a:bodyPr/>
        <a:lstStyle/>
        <a:p>
          <a:endParaRPr lang="ru-RU"/>
        </a:p>
      </dgm:t>
    </dgm:pt>
    <dgm:pt modelId="{E8CAC7E4-DA60-4C62-88A4-EF8F92D27C7E}" type="sibTrans" cxnId="{07AA3AD6-D8D5-4C8F-8034-7EAFBDFAC129}">
      <dgm:prSet/>
      <dgm:spPr/>
      <dgm:t>
        <a:bodyPr/>
        <a:lstStyle/>
        <a:p>
          <a:endParaRPr lang="ru-RU"/>
        </a:p>
      </dgm:t>
    </dgm:pt>
    <dgm:pt modelId="{AFC448DA-C840-4D59-B0C7-E27907258153}">
      <dgm:prSet/>
      <dgm:spPr/>
      <dgm:t>
        <a:bodyPr/>
        <a:lstStyle/>
        <a:p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Адекватность применяемой технологии, сочетания методов и приёмов обучения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25E064-4301-44D5-BD51-75B8243B29B6}" type="parTrans" cxnId="{F6FDB1FE-33A2-42E2-9786-E3E5E798E411}">
      <dgm:prSet/>
      <dgm:spPr/>
      <dgm:t>
        <a:bodyPr/>
        <a:lstStyle/>
        <a:p>
          <a:endParaRPr lang="ru-RU"/>
        </a:p>
      </dgm:t>
    </dgm:pt>
    <dgm:pt modelId="{F9F8D537-2C60-4D2A-8EC5-2F96805A1559}" type="sibTrans" cxnId="{F6FDB1FE-33A2-42E2-9786-E3E5E798E411}">
      <dgm:prSet/>
      <dgm:spPr/>
      <dgm:t>
        <a:bodyPr/>
        <a:lstStyle/>
        <a:p>
          <a:endParaRPr lang="ru-RU"/>
        </a:p>
      </dgm:t>
    </dgm:pt>
    <dgm:pt modelId="{D806525B-BED6-4779-9784-7F57B08B6808}">
      <dgm:prSet/>
      <dgm:spPr/>
      <dgm:t>
        <a:bodyPr/>
        <a:lstStyle/>
        <a:p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Оптимальное сочетание фронтальной, парной, групповой и индивидуальной работы учащихся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B5286C-6DA5-4B6E-876A-525682694A40}" type="parTrans" cxnId="{0C14AF6F-1499-4DB5-BCA3-92B163C20812}">
      <dgm:prSet/>
      <dgm:spPr/>
      <dgm:t>
        <a:bodyPr/>
        <a:lstStyle/>
        <a:p>
          <a:endParaRPr lang="ru-RU"/>
        </a:p>
      </dgm:t>
    </dgm:pt>
    <dgm:pt modelId="{037D5D75-C511-491F-89F7-31406DF6F429}" type="sibTrans" cxnId="{0C14AF6F-1499-4DB5-BCA3-92B163C20812}">
      <dgm:prSet/>
      <dgm:spPr/>
      <dgm:t>
        <a:bodyPr/>
        <a:lstStyle/>
        <a:p>
          <a:endParaRPr lang="ru-RU"/>
        </a:p>
      </dgm:t>
    </dgm:pt>
    <dgm:pt modelId="{A9F78DB8-E979-476A-8AAD-E3D1A59D7107}">
      <dgm:prSet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К-19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0F97B8-92F4-4260-9E9F-56F028144B1B}" type="parTrans" cxnId="{C34C07E3-F179-43EC-88E3-785D8C7C458E}">
      <dgm:prSet/>
      <dgm:spPr/>
      <dgm:t>
        <a:bodyPr/>
        <a:lstStyle/>
        <a:p>
          <a:endParaRPr lang="ru-RU"/>
        </a:p>
      </dgm:t>
    </dgm:pt>
    <dgm:pt modelId="{958C1C76-E8FE-413D-9158-49D0B05664AD}" type="sibTrans" cxnId="{C34C07E3-F179-43EC-88E3-785D8C7C458E}">
      <dgm:prSet/>
      <dgm:spPr/>
      <dgm:t>
        <a:bodyPr/>
        <a:lstStyle/>
        <a:p>
          <a:endParaRPr lang="ru-RU"/>
        </a:p>
      </dgm:t>
    </dgm:pt>
    <dgm:pt modelId="{8A73463E-D145-42B4-93A6-189C41549FCA}">
      <dgm:prSet/>
      <dgm:spPr/>
      <dgm:t>
        <a:bodyPr/>
        <a:lstStyle/>
        <a:p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Адекватность и оптимальность используемых средств обучения на каждом этапе урока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06EE0D-25E6-4D06-9B63-C87F0B0AFDCB}" type="parTrans" cxnId="{05B1A108-2B46-4B55-82BE-13B4A00BA6E8}">
      <dgm:prSet/>
      <dgm:spPr/>
      <dgm:t>
        <a:bodyPr/>
        <a:lstStyle/>
        <a:p>
          <a:endParaRPr lang="ru-RU"/>
        </a:p>
      </dgm:t>
    </dgm:pt>
    <dgm:pt modelId="{AA5AF741-80B3-4180-9D0B-D1CF8204C151}" type="sibTrans" cxnId="{05B1A108-2B46-4B55-82BE-13B4A00BA6E8}">
      <dgm:prSet/>
      <dgm:spPr/>
      <dgm:t>
        <a:bodyPr/>
        <a:lstStyle/>
        <a:p>
          <a:endParaRPr lang="ru-RU"/>
        </a:p>
      </dgm:t>
    </dgm:pt>
    <dgm:pt modelId="{160F1779-8567-49B2-98C1-CBD77B24CE0D}" type="pres">
      <dgm:prSet presAssocID="{5E8C8DB0-2D5B-43DB-8704-05B1A41C5C8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B36EFD-9A8E-4ADE-8F8B-5AA057676093}" type="pres">
      <dgm:prSet presAssocID="{C9659E7D-DC71-45CB-A962-99AF72E0AD31}" presName="composite" presStyleCnt="0"/>
      <dgm:spPr/>
    </dgm:pt>
    <dgm:pt modelId="{6E8B2AF2-1B50-4446-932C-D1E53416749D}" type="pres">
      <dgm:prSet presAssocID="{C9659E7D-DC71-45CB-A962-99AF72E0AD31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0136FA-BFE9-404D-B82E-D91249055596}" type="pres">
      <dgm:prSet presAssocID="{C9659E7D-DC71-45CB-A962-99AF72E0AD31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5B8FF5-3302-4853-BBCA-8531D38E9EB6}" type="pres">
      <dgm:prSet presAssocID="{22077092-3DCD-46A8-A84E-18D1F5740A5A}" presName="sp" presStyleCnt="0"/>
      <dgm:spPr/>
    </dgm:pt>
    <dgm:pt modelId="{4D8F8CD8-CE3B-492F-8BC7-7CD3C76FA950}" type="pres">
      <dgm:prSet presAssocID="{BB7CB2A3-1C3B-4162-B316-B7E2227A2AFB}" presName="composite" presStyleCnt="0"/>
      <dgm:spPr/>
    </dgm:pt>
    <dgm:pt modelId="{9B6876C8-E704-4C30-BB0E-93A88564395F}" type="pres">
      <dgm:prSet presAssocID="{BB7CB2A3-1C3B-4162-B316-B7E2227A2AFB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B491B8-46A9-4D3D-A2A0-2D15FCF00D5C}" type="pres">
      <dgm:prSet presAssocID="{BB7CB2A3-1C3B-4162-B316-B7E2227A2AFB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8EAB24-69F1-410C-A8DF-2DEA783B1630}" type="pres">
      <dgm:prSet presAssocID="{E17ED339-E36B-4A85-808A-DEDDED09E617}" presName="sp" presStyleCnt="0"/>
      <dgm:spPr/>
    </dgm:pt>
    <dgm:pt modelId="{EE1F7248-8E67-40BA-8D6D-263DACE8F58B}" type="pres">
      <dgm:prSet presAssocID="{BE5D2FEC-039D-4393-8AC2-E57BCF39695B}" presName="composite" presStyleCnt="0"/>
      <dgm:spPr/>
    </dgm:pt>
    <dgm:pt modelId="{ACAAF031-A3F9-4E00-B856-D3FB82491B97}" type="pres">
      <dgm:prSet presAssocID="{BE5D2FEC-039D-4393-8AC2-E57BCF39695B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AAE0F7-E51F-455F-87BD-92B8BBC8818A}" type="pres">
      <dgm:prSet presAssocID="{BE5D2FEC-039D-4393-8AC2-E57BCF39695B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74F91F-9DA4-4F65-8F8D-E9545766B86B}" type="pres">
      <dgm:prSet presAssocID="{23271CD6-CADF-4696-9148-0F73387BB4BF}" presName="sp" presStyleCnt="0"/>
      <dgm:spPr/>
    </dgm:pt>
    <dgm:pt modelId="{80A76E46-6239-40A9-926F-D227A07492FF}" type="pres">
      <dgm:prSet presAssocID="{C749B8AA-142D-4BA2-B997-F93DDB921482}" presName="composite" presStyleCnt="0"/>
      <dgm:spPr/>
    </dgm:pt>
    <dgm:pt modelId="{FE6922AA-EF29-4C90-BA47-75BB5F714F6D}" type="pres">
      <dgm:prSet presAssocID="{C749B8AA-142D-4BA2-B997-F93DDB921482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4A2A46-A6EB-49CB-BEE6-FBAD8069EBE2}" type="pres">
      <dgm:prSet presAssocID="{C749B8AA-142D-4BA2-B997-F93DDB921482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AA4403-2235-465C-BAC4-BD2655AEC9A4}" type="pres">
      <dgm:prSet presAssocID="{E8CAC7E4-DA60-4C62-88A4-EF8F92D27C7E}" presName="sp" presStyleCnt="0"/>
      <dgm:spPr/>
    </dgm:pt>
    <dgm:pt modelId="{57AEF46F-07BF-44A3-BE0A-1330D16CEA52}" type="pres">
      <dgm:prSet presAssocID="{691DD78B-2442-40C5-A117-3420598B2899}" presName="composite" presStyleCnt="0"/>
      <dgm:spPr/>
    </dgm:pt>
    <dgm:pt modelId="{27B9DCFF-132F-48A7-B319-92384E630BCE}" type="pres">
      <dgm:prSet presAssocID="{691DD78B-2442-40C5-A117-3420598B2899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203F81-DA34-49BD-9ED8-4ED7B909EF0F}" type="pres">
      <dgm:prSet presAssocID="{691DD78B-2442-40C5-A117-3420598B2899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E96968-1B81-46D1-9C2E-29EF5EBB3FF4}" type="pres">
      <dgm:prSet presAssocID="{ADE6C63E-41AC-4D55-A0BF-B7CDAF63CD3A}" presName="sp" presStyleCnt="0"/>
      <dgm:spPr/>
    </dgm:pt>
    <dgm:pt modelId="{CF6673B0-16D8-4D08-8C33-3E40F370D99A}" type="pres">
      <dgm:prSet presAssocID="{A9F78DB8-E979-476A-8AAD-E3D1A59D7107}" presName="composite" presStyleCnt="0"/>
      <dgm:spPr/>
    </dgm:pt>
    <dgm:pt modelId="{89ABC381-1739-43B9-B69C-3CB916ECB807}" type="pres">
      <dgm:prSet presAssocID="{A9F78DB8-E979-476A-8AAD-E3D1A59D7107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0E7DC7-9567-4388-987A-5958C9D23510}" type="pres">
      <dgm:prSet presAssocID="{A9F78DB8-E979-476A-8AAD-E3D1A59D7107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08617A-946A-41A1-B63C-014F325E70E5}" srcId="{5E8C8DB0-2D5B-43DB-8704-05B1A41C5C85}" destId="{BB7CB2A3-1C3B-4162-B316-B7E2227A2AFB}" srcOrd="1" destOrd="0" parTransId="{C21EFC57-DE84-475C-AF67-60B722A0A40E}" sibTransId="{E17ED339-E36B-4A85-808A-DEDDED09E617}"/>
    <dgm:cxn modelId="{DB41E768-FC9F-4058-B59E-316E8908310F}" type="presOf" srcId="{BB7CB2A3-1C3B-4162-B316-B7E2227A2AFB}" destId="{9B6876C8-E704-4C30-BB0E-93A88564395F}" srcOrd="0" destOrd="0" presId="urn:microsoft.com/office/officeart/2005/8/layout/chevron2"/>
    <dgm:cxn modelId="{FE807F9E-2E6B-425F-AE53-726286E8987A}" type="presOf" srcId="{C749B8AA-142D-4BA2-B997-F93DDB921482}" destId="{FE6922AA-EF29-4C90-BA47-75BB5F714F6D}" srcOrd="0" destOrd="0" presId="urn:microsoft.com/office/officeart/2005/8/layout/chevron2"/>
    <dgm:cxn modelId="{07AA3AD6-D8D5-4C8F-8034-7EAFBDFAC129}" srcId="{5E8C8DB0-2D5B-43DB-8704-05B1A41C5C85}" destId="{C749B8AA-142D-4BA2-B997-F93DDB921482}" srcOrd="3" destOrd="0" parTransId="{996FC44E-255F-4443-8E95-CA8163C96726}" sibTransId="{E8CAC7E4-DA60-4C62-88A4-EF8F92D27C7E}"/>
    <dgm:cxn modelId="{1EAA8C29-E893-4EAF-A75C-7A8522E6DE83}" type="presOf" srcId="{E0D0F0B7-30C4-4556-8B7C-0D39B032DA12}" destId="{200136FA-BFE9-404D-B82E-D91249055596}" srcOrd="0" destOrd="0" presId="urn:microsoft.com/office/officeart/2005/8/layout/chevron2"/>
    <dgm:cxn modelId="{65E2E0EF-E3BF-4A10-B5A6-2CB30CE568B1}" srcId="{BE5D2FEC-039D-4393-8AC2-E57BCF39695B}" destId="{71934689-5C23-4DCE-8DFB-FABBAA63F227}" srcOrd="0" destOrd="0" parTransId="{D3817FE3-E06C-42DE-8363-7337A0893AB5}" sibTransId="{34039F4C-2035-4911-9D14-0DE8AB8561DA}"/>
    <dgm:cxn modelId="{05B1A108-2B46-4B55-82BE-13B4A00BA6E8}" srcId="{A9F78DB8-E979-476A-8AAD-E3D1A59D7107}" destId="{8A73463E-D145-42B4-93A6-189C41549FCA}" srcOrd="0" destOrd="0" parTransId="{A006EE0D-25E6-4D06-9B63-C87F0B0AFDCB}" sibTransId="{AA5AF741-80B3-4180-9D0B-D1CF8204C151}"/>
    <dgm:cxn modelId="{77788E40-EB81-4198-9B31-DC336507AA6C}" srcId="{5E8C8DB0-2D5B-43DB-8704-05B1A41C5C85}" destId="{C9659E7D-DC71-45CB-A962-99AF72E0AD31}" srcOrd="0" destOrd="0" parTransId="{613D29B9-9397-4DB3-ABF9-6B35BC4349A1}" sibTransId="{22077092-3DCD-46A8-A84E-18D1F5740A5A}"/>
    <dgm:cxn modelId="{0C14AF6F-1499-4DB5-BCA3-92B163C20812}" srcId="{691DD78B-2442-40C5-A117-3420598B2899}" destId="{D806525B-BED6-4779-9784-7F57B08B6808}" srcOrd="0" destOrd="0" parTransId="{AFB5286C-6DA5-4B6E-876A-525682694A40}" sibTransId="{037D5D75-C511-491F-89F7-31406DF6F429}"/>
    <dgm:cxn modelId="{1EE11528-65DD-4D60-BC36-B2CFA74F1A6A}" type="presOf" srcId="{AFC448DA-C840-4D59-B0C7-E27907258153}" destId="{254A2A46-A6EB-49CB-BEE6-FBAD8069EBE2}" srcOrd="0" destOrd="0" presId="urn:microsoft.com/office/officeart/2005/8/layout/chevron2"/>
    <dgm:cxn modelId="{5C6E5810-D35C-4116-8E15-1EE4EE012B13}" srcId="{5E8C8DB0-2D5B-43DB-8704-05B1A41C5C85}" destId="{BE5D2FEC-039D-4393-8AC2-E57BCF39695B}" srcOrd="2" destOrd="0" parTransId="{87F9E508-3FDB-4A29-BF78-90EBE5491EB9}" sibTransId="{23271CD6-CADF-4696-9148-0F73387BB4BF}"/>
    <dgm:cxn modelId="{8BC8584B-9260-491F-A1FE-C9FB46B13CA8}" type="presOf" srcId="{71934689-5C23-4DCE-8DFB-FABBAA63F227}" destId="{16AAE0F7-E51F-455F-87BD-92B8BBC8818A}" srcOrd="0" destOrd="0" presId="urn:microsoft.com/office/officeart/2005/8/layout/chevron2"/>
    <dgm:cxn modelId="{6E7A1691-EC1C-4653-9A56-7EFCB899141A}" srcId="{5E8C8DB0-2D5B-43DB-8704-05B1A41C5C85}" destId="{691DD78B-2442-40C5-A117-3420598B2899}" srcOrd="4" destOrd="0" parTransId="{03CDFABC-E63C-48E5-931A-D7E80E08184D}" sibTransId="{ADE6C63E-41AC-4D55-A0BF-B7CDAF63CD3A}"/>
    <dgm:cxn modelId="{16240778-9344-430A-8B9F-818BED0E0726}" type="presOf" srcId="{8A73463E-D145-42B4-93A6-189C41549FCA}" destId="{1E0E7DC7-9567-4388-987A-5958C9D23510}" srcOrd="0" destOrd="0" presId="urn:microsoft.com/office/officeart/2005/8/layout/chevron2"/>
    <dgm:cxn modelId="{F6FDB1FE-33A2-42E2-9786-E3E5E798E411}" srcId="{C749B8AA-142D-4BA2-B997-F93DDB921482}" destId="{AFC448DA-C840-4D59-B0C7-E27907258153}" srcOrd="0" destOrd="0" parTransId="{DD25E064-4301-44D5-BD51-75B8243B29B6}" sibTransId="{F9F8D537-2C60-4D2A-8EC5-2F96805A1559}"/>
    <dgm:cxn modelId="{77820D85-0391-4121-A1BE-B94205A3A148}" type="presOf" srcId="{BE5D2FEC-039D-4393-8AC2-E57BCF39695B}" destId="{ACAAF031-A3F9-4E00-B856-D3FB82491B97}" srcOrd="0" destOrd="0" presId="urn:microsoft.com/office/officeart/2005/8/layout/chevron2"/>
    <dgm:cxn modelId="{1D48B317-BDD1-4A7A-BEA6-E237360877E7}" srcId="{C9659E7D-DC71-45CB-A962-99AF72E0AD31}" destId="{E0D0F0B7-30C4-4556-8B7C-0D39B032DA12}" srcOrd="0" destOrd="0" parTransId="{3D510745-A6FC-46D1-8897-F3AA31F1B638}" sibTransId="{D51B2B60-C270-4056-84C4-ADACD321A088}"/>
    <dgm:cxn modelId="{018378F9-E2FF-4867-8618-46AB4DBE9DA1}" type="presOf" srcId="{5E8C8DB0-2D5B-43DB-8704-05B1A41C5C85}" destId="{160F1779-8567-49B2-98C1-CBD77B24CE0D}" srcOrd="0" destOrd="0" presId="urn:microsoft.com/office/officeart/2005/8/layout/chevron2"/>
    <dgm:cxn modelId="{5A6AF556-98EB-4BDD-BECE-2C1EDF43F29C}" type="presOf" srcId="{691DD78B-2442-40C5-A117-3420598B2899}" destId="{27B9DCFF-132F-48A7-B319-92384E630BCE}" srcOrd="0" destOrd="0" presId="urn:microsoft.com/office/officeart/2005/8/layout/chevron2"/>
    <dgm:cxn modelId="{89CD1E83-E3DA-4F50-8B15-8F1969E380BA}" type="presOf" srcId="{A9F78DB8-E979-476A-8AAD-E3D1A59D7107}" destId="{89ABC381-1739-43B9-B69C-3CB916ECB807}" srcOrd="0" destOrd="0" presId="urn:microsoft.com/office/officeart/2005/8/layout/chevron2"/>
    <dgm:cxn modelId="{239CFC84-4D83-422B-9EB6-FDFECB7D9FBE}" type="presOf" srcId="{3FD9C405-46F0-4981-8410-D2373EBFF60B}" destId="{3AB491B8-46A9-4D3D-A2A0-2D15FCF00D5C}" srcOrd="0" destOrd="0" presId="urn:microsoft.com/office/officeart/2005/8/layout/chevron2"/>
    <dgm:cxn modelId="{535C98D8-948A-4B72-9B13-DA677B1CEBF0}" type="presOf" srcId="{D806525B-BED6-4779-9784-7F57B08B6808}" destId="{53203F81-DA34-49BD-9ED8-4ED7B909EF0F}" srcOrd="0" destOrd="0" presId="urn:microsoft.com/office/officeart/2005/8/layout/chevron2"/>
    <dgm:cxn modelId="{E3397816-BF64-457B-A34F-A96399B336F1}" srcId="{BB7CB2A3-1C3B-4162-B316-B7E2227A2AFB}" destId="{3FD9C405-46F0-4981-8410-D2373EBFF60B}" srcOrd="0" destOrd="0" parTransId="{E73036A0-97BE-4625-AE99-689CAAD0FCAA}" sibTransId="{24B3B8AA-8390-490F-9854-73E9227FBB26}"/>
    <dgm:cxn modelId="{C34C07E3-F179-43EC-88E3-785D8C7C458E}" srcId="{5E8C8DB0-2D5B-43DB-8704-05B1A41C5C85}" destId="{A9F78DB8-E979-476A-8AAD-E3D1A59D7107}" srcOrd="5" destOrd="0" parTransId="{E20F97B8-92F4-4260-9E9F-56F028144B1B}" sibTransId="{958C1C76-E8FE-413D-9158-49D0B05664AD}"/>
    <dgm:cxn modelId="{C6B4A76A-9776-49A5-B5FB-9D646F15F8AA}" type="presOf" srcId="{C9659E7D-DC71-45CB-A962-99AF72E0AD31}" destId="{6E8B2AF2-1B50-4446-932C-D1E53416749D}" srcOrd="0" destOrd="0" presId="urn:microsoft.com/office/officeart/2005/8/layout/chevron2"/>
    <dgm:cxn modelId="{3A3C58E4-3329-436C-AF06-AD1CD3EE4553}" type="presParOf" srcId="{160F1779-8567-49B2-98C1-CBD77B24CE0D}" destId="{48B36EFD-9A8E-4ADE-8F8B-5AA057676093}" srcOrd="0" destOrd="0" presId="urn:microsoft.com/office/officeart/2005/8/layout/chevron2"/>
    <dgm:cxn modelId="{4594392F-397B-4911-BF64-53EB113DD5F1}" type="presParOf" srcId="{48B36EFD-9A8E-4ADE-8F8B-5AA057676093}" destId="{6E8B2AF2-1B50-4446-932C-D1E53416749D}" srcOrd="0" destOrd="0" presId="urn:microsoft.com/office/officeart/2005/8/layout/chevron2"/>
    <dgm:cxn modelId="{99C64A7E-E864-4658-BC9C-BB7D04AD7913}" type="presParOf" srcId="{48B36EFD-9A8E-4ADE-8F8B-5AA057676093}" destId="{200136FA-BFE9-404D-B82E-D91249055596}" srcOrd="1" destOrd="0" presId="urn:microsoft.com/office/officeart/2005/8/layout/chevron2"/>
    <dgm:cxn modelId="{A7ECA9CA-2C2A-423B-B894-AC1E455A38B2}" type="presParOf" srcId="{160F1779-8567-49B2-98C1-CBD77B24CE0D}" destId="{D25B8FF5-3302-4853-BBCA-8531D38E9EB6}" srcOrd="1" destOrd="0" presId="urn:microsoft.com/office/officeart/2005/8/layout/chevron2"/>
    <dgm:cxn modelId="{0B0542B5-B7B6-4985-9F0C-C41E77F050BC}" type="presParOf" srcId="{160F1779-8567-49B2-98C1-CBD77B24CE0D}" destId="{4D8F8CD8-CE3B-492F-8BC7-7CD3C76FA950}" srcOrd="2" destOrd="0" presId="urn:microsoft.com/office/officeart/2005/8/layout/chevron2"/>
    <dgm:cxn modelId="{5F5337FC-2D57-46C4-9551-EE0371DCCDA3}" type="presParOf" srcId="{4D8F8CD8-CE3B-492F-8BC7-7CD3C76FA950}" destId="{9B6876C8-E704-4C30-BB0E-93A88564395F}" srcOrd="0" destOrd="0" presId="urn:microsoft.com/office/officeart/2005/8/layout/chevron2"/>
    <dgm:cxn modelId="{3FED02BF-3560-4203-AA91-D1EED5DA5C54}" type="presParOf" srcId="{4D8F8CD8-CE3B-492F-8BC7-7CD3C76FA950}" destId="{3AB491B8-46A9-4D3D-A2A0-2D15FCF00D5C}" srcOrd="1" destOrd="0" presId="urn:microsoft.com/office/officeart/2005/8/layout/chevron2"/>
    <dgm:cxn modelId="{785A0C37-FBC6-48D8-BA46-33BCFAF94F3A}" type="presParOf" srcId="{160F1779-8567-49B2-98C1-CBD77B24CE0D}" destId="{2D8EAB24-69F1-410C-A8DF-2DEA783B1630}" srcOrd="3" destOrd="0" presId="urn:microsoft.com/office/officeart/2005/8/layout/chevron2"/>
    <dgm:cxn modelId="{65855BAB-D0CE-4563-80DA-58A84F4DEA87}" type="presParOf" srcId="{160F1779-8567-49B2-98C1-CBD77B24CE0D}" destId="{EE1F7248-8E67-40BA-8D6D-263DACE8F58B}" srcOrd="4" destOrd="0" presId="urn:microsoft.com/office/officeart/2005/8/layout/chevron2"/>
    <dgm:cxn modelId="{2110B9F4-B32C-49C5-8755-CDA976B7EF6B}" type="presParOf" srcId="{EE1F7248-8E67-40BA-8D6D-263DACE8F58B}" destId="{ACAAF031-A3F9-4E00-B856-D3FB82491B97}" srcOrd="0" destOrd="0" presId="urn:microsoft.com/office/officeart/2005/8/layout/chevron2"/>
    <dgm:cxn modelId="{5A55379A-3008-4F4E-A421-C7A2849BAF81}" type="presParOf" srcId="{EE1F7248-8E67-40BA-8D6D-263DACE8F58B}" destId="{16AAE0F7-E51F-455F-87BD-92B8BBC8818A}" srcOrd="1" destOrd="0" presId="urn:microsoft.com/office/officeart/2005/8/layout/chevron2"/>
    <dgm:cxn modelId="{D7438D0B-440C-4B0C-9066-FE8C6DDE52E2}" type="presParOf" srcId="{160F1779-8567-49B2-98C1-CBD77B24CE0D}" destId="{2C74F91F-9DA4-4F65-8F8D-E9545766B86B}" srcOrd="5" destOrd="0" presId="urn:microsoft.com/office/officeart/2005/8/layout/chevron2"/>
    <dgm:cxn modelId="{BB753E52-57AB-4223-87FF-DF409D978CD4}" type="presParOf" srcId="{160F1779-8567-49B2-98C1-CBD77B24CE0D}" destId="{80A76E46-6239-40A9-926F-D227A07492FF}" srcOrd="6" destOrd="0" presId="urn:microsoft.com/office/officeart/2005/8/layout/chevron2"/>
    <dgm:cxn modelId="{22907478-8F78-4908-8503-8268A6243FDD}" type="presParOf" srcId="{80A76E46-6239-40A9-926F-D227A07492FF}" destId="{FE6922AA-EF29-4C90-BA47-75BB5F714F6D}" srcOrd="0" destOrd="0" presId="urn:microsoft.com/office/officeart/2005/8/layout/chevron2"/>
    <dgm:cxn modelId="{C2F599E2-4310-4798-A88E-8D0638D5D9B5}" type="presParOf" srcId="{80A76E46-6239-40A9-926F-D227A07492FF}" destId="{254A2A46-A6EB-49CB-BEE6-FBAD8069EBE2}" srcOrd="1" destOrd="0" presId="urn:microsoft.com/office/officeart/2005/8/layout/chevron2"/>
    <dgm:cxn modelId="{8D059F97-456A-4060-886B-B7D81AD5230C}" type="presParOf" srcId="{160F1779-8567-49B2-98C1-CBD77B24CE0D}" destId="{50AA4403-2235-465C-BAC4-BD2655AEC9A4}" srcOrd="7" destOrd="0" presId="urn:microsoft.com/office/officeart/2005/8/layout/chevron2"/>
    <dgm:cxn modelId="{9BECBA27-31FE-4C36-BC41-CE8BEDB293F5}" type="presParOf" srcId="{160F1779-8567-49B2-98C1-CBD77B24CE0D}" destId="{57AEF46F-07BF-44A3-BE0A-1330D16CEA52}" srcOrd="8" destOrd="0" presId="urn:microsoft.com/office/officeart/2005/8/layout/chevron2"/>
    <dgm:cxn modelId="{2AEBA1CF-4C23-42B0-965B-1B28C11A0CB6}" type="presParOf" srcId="{57AEF46F-07BF-44A3-BE0A-1330D16CEA52}" destId="{27B9DCFF-132F-48A7-B319-92384E630BCE}" srcOrd="0" destOrd="0" presId="urn:microsoft.com/office/officeart/2005/8/layout/chevron2"/>
    <dgm:cxn modelId="{CD9CB52E-7315-4CF4-9DF3-BDE2977A4D97}" type="presParOf" srcId="{57AEF46F-07BF-44A3-BE0A-1330D16CEA52}" destId="{53203F81-DA34-49BD-9ED8-4ED7B909EF0F}" srcOrd="1" destOrd="0" presId="urn:microsoft.com/office/officeart/2005/8/layout/chevron2"/>
    <dgm:cxn modelId="{09DCB487-EAB3-49DF-9716-AF25DB60C848}" type="presParOf" srcId="{160F1779-8567-49B2-98C1-CBD77B24CE0D}" destId="{49E96968-1B81-46D1-9C2E-29EF5EBB3FF4}" srcOrd="9" destOrd="0" presId="urn:microsoft.com/office/officeart/2005/8/layout/chevron2"/>
    <dgm:cxn modelId="{7F787C76-B141-4EA4-B7FD-CBC04D434646}" type="presParOf" srcId="{160F1779-8567-49B2-98C1-CBD77B24CE0D}" destId="{CF6673B0-16D8-4D08-8C33-3E40F370D99A}" srcOrd="10" destOrd="0" presId="urn:microsoft.com/office/officeart/2005/8/layout/chevron2"/>
    <dgm:cxn modelId="{674BA9D5-4970-4A43-96B1-E234188119A7}" type="presParOf" srcId="{CF6673B0-16D8-4D08-8C33-3E40F370D99A}" destId="{89ABC381-1739-43B9-B69C-3CB916ECB807}" srcOrd="0" destOrd="0" presId="urn:microsoft.com/office/officeart/2005/8/layout/chevron2"/>
    <dgm:cxn modelId="{9AC96C29-FB7F-45B6-87C2-98732F7414A5}" type="presParOf" srcId="{CF6673B0-16D8-4D08-8C33-3E40F370D99A}" destId="{1E0E7DC7-9567-4388-987A-5958C9D2351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CF9818-26A2-4D36-B399-1B0AFF63C976}">
      <dsp:nvSpPr>
        <dsp:cNvPr id="0" name=""/>
        <dsp:cNvSpPr/>
      </dsp:nvSpPr>
      <dsp:spPr>
        <a:xfrm>
          <a:off x="346932" y="1330769"/>
          <a:ext cx="2964252" cy="8668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современный</a:t>
          </a:r>
          <a:endParaRPr lang="ru-RU" sz="3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2321" y="1356158"/>
        <a:ext cx="2913474" cy="816074"/>
      </dsp:txXfrm>
    </dsp:sp>
    <dsp:sp modelId="{D6F37979-7F64-4ECA-B53E-6FB276C401A3}">
      <dsp:nvSpPr>
        <dsp:cNvPr id="0" name=""/>
        <dsp:cNvSpPr/>
      </dsp:nvSpPr>
      <dsp:spPr>
        <a:xfrm rot="19371532">
          <a:off x="3127688" y="1169679"/>
          <a:ext cx="1809188" cy="96679"/>
        </a:xfrm>
        <a:custGeom>
          <a:avLst/>
          <a:gdLst/>
          <a:ahLst/>
          <a:cxnLst/>
          <a:rect l="0" t="0" r="0" b="0"/>
          <a:pathLst>
            <a:path>
              <a:moveTo>
                <a:pt x="0" y="48339"/>
              </a:moveTo>
              <a:lnTo>
                <a:pt x="1809188" y="4833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3987052" y="1172789"/>
        <a:ext cx="90459" cy="90459"/>
      </dsp:txXfrm>
    </dsp:sp>
    <dsp:sp modelId="{EF8AD8C8-5457-46C5-8234-0F6EB16B7C40}">
      <dsp:nvSpPr>
        <dsp:cNvPr id="0" name=""/>
        <dsp:cNvSpPr/>
      </dsp:nvSpPr>
      <dsp:spPr>
        <a:xfrm>
          <a:off x="4753380" y="0"/>
          <a:ext cx="3790264" cy="134368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относящийся к настоящему</a:t>
          </a:r>
          <a:r>
            <a:rPr lang="ru-RU" sz="1900" b="1" kern="120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текущему </a:t>
          </a:r>
          <a:r>
            <a:rPr lang="ru-RU" sz="19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времени</a:t>
          </a:r>
          <a:endParaRPr lang="ru-RU" sz="19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92735" y="39355"/>
        <a:ext cx="3711554" cy="1264976"/>
      </dsp:txXfrm>
    </dsp:sp>
    <dsp:sp modelId="{303DAB47-3E9C-41F7-A558-3C9225FDA673}">
      <dsp:nvSpPr>
        <dsp:cNvPr id="0" name=""/>
        <dsp:cNvSpPr/>
      </dsp:nvSpPr>
      <dsp:spPr>
        <a:xfrm rot="1693848">
          <a:off x="3208839" y="2122845"/>
          <a:ext cx="1720795" cy="96679"/>
        </a:xfrm>
        <a:custGeom>
          <a:avLst/>
          <a:gdLst/>
          <a:ahLst/>
          <a:cxnLst/>
          <a:rect l="0" t="0" r="0" b="0"/>
          <a:pathLst>
            <a:path>
              <a:moveTo>
                <a:pt x="0" y="48339"/>
              </a:moveTo>
              <a:lnTo>
                <a:pt x="1720795" y="4833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4026217" y="2128165"/>
        <a:ext cx="86039" cy="86039"/>
      </dsp:txXfrm>
    </dsp:sp>
    <dsp:sp modelId="{F38C06D3-D0A5-4087-8993-A89AD8B33559}">
      <dsp:nvSpPr>
        <dsp:cNvPr id="0" name=""/>
        <dsp:cNvSpPr/>
      </dsp:nvSpPr>
      <dsp:spPr>
        <a:xfrm>
          <a:off x="4827290" y="1630608"/>
          <a:ext cx="3790264" cy="189513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стоящий на уровне своего века, отвечающий духу и требованиям (вызовам) своего времени, достижениям науки, культуры и техники на данном этапе общественного развития </a:t>
          </a:r>
          <a:endParaRPr lang="ru-RU" sz="1900" b="1" kern="12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82797" y="1686115"/>
        <a:ext cx="3679250" cy="178411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A61726-CB8F-4009-96D5-90BFCBB4256B}">
      <dsp:nvSpPr>
        <dsp:cNvPr id="0" name=""/>
        <dsp:cNvSpPr/>
      </dsp:nvSpPr>
      <dsp:spPr>
        <a:xfrm>
          <a:off x="2360414" y="1791746"/>
          <a:ext cx="1375171" cy="1375171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УРОК</a:t>
          </a:r>
          <a:endParaRPr lang="ru-RU" sz="2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61803" y="1993135"/>
        <a:ext cx="972393" cy="972393"/>
      </dsp:txXfrm>
    </dsp:sp>
    <dsp:sp modelId="{83DBC88B-0899-4055-8A0D-D4CB0323DD06}">
      <dsp:nvSpPr>
        <dsp:cNvPr id="0" name=""/>
        <dsp:cNvSpPr/>
      </dsp:nvSpPr>
      <dsp:spPr>
        <a:xfrm rot="16200000">
          <a:off x="2840920" y="1564364"/>
          <a:ext cx="414159" cy="40605"/>
        </a:xfrm>
        <a:custGeom>
          <a:avLst/>
          <a:gdLst/>
          <a:ahLst/>
          <a:cxnLst/>
          <a:rect l="0" t="0" r="0" b="0"/>
          <a:pathLst>
            <a:path>
              <a:moveTo>
                <a:pt x="0" y="20302"/>
              </a:moveTo>
              <a:lnTo>
                <a:pt x="414159" y="2030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037646" y="1574313"/>
        <a:ext cx="20707" cy="20707"/>
      </dsp:txXfrm>
    </dsp:sp>
    <dsp:sp modelId="{24489E64-1FFE-4A30-AE6A-CF6F4BEE2DA4}">
      <dsp:nvSpPr>
        <dsp:cNvPr id="0" name=""/>
        <dsp:cNvSpPr/>
      </dsp:nvSpPr>
      <dsp:spPr>
        <a:xfrm>
          <a:off x="2360414" y="2415"/>
          <a:ext cx="1375171" cy="137517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система</a:t>
          </a:r>
          <a:endParaRPr lang="ru-RU" sz="2000" kern="1200" dirty="0"/>
        </a:p>
      </dsp:txBody>
      <dsp:txXfrm>
        <a:off x="2561803" y="203804"/>
        <a:ext cx="972393" cy="972393"/>
      </dsp:txXfrm>
    </dsp:sp>
    <dsp:sp modelId="{9FA93F4C-FC5F-4C9A-A6C9-EF1C7208F939}">
      <dsp:nvSpPr>
        <dsp:cNvPr id="0" name=""/>
        <dsp:cNvSpPr/>
      </dsp:nvSpPr>
      <dsp:spPr>
        <a:xfrm rot="1800000">
          <a:off x="3615723" y="2906362"/>
          <a:ext cx="414159" cy="40605"/>
        </a:xfrm>
        <a:custGeom>
          <a:avLst/>
          <a:gdLst/>
          <a:ahLst/>
          <a:cxnLst/>
          <a:rect l="0" t="0" r="0" b="0"/>
          <a:pathLst>
            <a:path>
              <a:moveTo>
                <a:pt x="0" y="20302"/>
              </a:moveTo>
              <a:lnTo>
                <a:pt x="414159" y="2030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812449" y="2916311"/>
        <a:ext cx="20707" cy="20707"/>
      </dsp:txXfrm>
    </dsp:sp>
    <dsp:sp modelId="{56861AC4-5B82-493D-8AA3-9705CE865AB9}">
      <dsp:nvSpPr>
        <dsp:cNvPr id="0" name=""/>
        <dsp:cNvSpPr/>
      </dsp:nvSpPr>
      <dsp:spPr>
        <a:xfrm>
          <a:off x="3910020" y="2686412"/>
          <a:ext cx="1375171" cy="137517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процесс</a:t>
          </a:r>
          <a:endParaRPr lang="ru-RU" sz="2000" kern="1200" dirty="0"/>
        </a:p>
      </dsp:txBody>
      <dsp:txXfrm>
        <a:off x="4111409" y="2887801"/>
        <a:ext cx="972393" cy="972393"/>
      </dsp:txXfrm>
    </dsp:sp>
    <dsp:sp modelId="{E25C01DC-C92D-4046-8B1A-684BEE291812}">
      <dsp:nvSpPr>
        <dsp:cNvPr id="0" name=""/>
        <dsp:cNvSpPr/>
      </dsp:nvSpPr>
      <dsp:spPr>
        <a:xfrm rot="9000000">
          <a:off x="2066117" y="2906362"/>
          <a:ext cx="414159" cy="40605"/>
        </a:xfrm>
        <a:custGeom>
          <a:avLst/>
          <a:gdLst/>
          <a:ahLst/>
          <a:cxnLst/>
          <a:rect l="0" t="0" r="0" b="0"/>
          <a:pathLst>
            <a:path>
              <a:moveTo>
                <a:pt x="0" y="20302"/>
              </a:moveTo>
              <a:lnTo>
                <a:pt x="414159" y="2030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262843" y="2916311"/>
        <a:ext cx="20707" cy="20707"/>
      </dsp:txXfrm>
    </dsp:sp>
    <dsp:sp modelId="{316BE7B1-F26E-4DE9-9DFB-8412EBA859EE}">
      <dsp:nvSpPr>
        <dsp:cNvPr id="0" name=""/>
        <dsp:cNvSpPr/>
      </dsp:nvSpPr>
      <dsp:spPr>
        <a:xfrm>
          <a:off x="810808" y="2686412"/>
          <a:ext cx="1375171" cy="137517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событие</a:t>
          </a:r>
          <a:endParaRPr lang="ru-RU" sz="2000" kern="1200" dirty="0"/>
        </a:p>
      </dsp:txBody>
      <dsp:txXfrm>
        <a:off x="1012197" y="2887801"/>
        <a:ext cx="972393" cy="9723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53317E-184F-49A9-84B4-801434E8E5F0}">
      <dsp:nvSpPr>
        <dsp:cNvPr id="0" name=""/>
        <dsp:cNvSpPr/>
      </dsp:nvSpPr>
      <dsp:spPr>
        <a:xfrm>
          <a:off x="3876600" y="889"/>
          <a:ext cx="1390798" cy="139079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Цель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80278" y="204567"/>
        <a:ext cx="983442" cy="983442"/>
      </dsp:txXfrm>
    </dsp:sp>
    <dsp:sp modelId="{6C098F05-860F-42CB-BAAF-4CFC88D09AE3}">
      <dsp:nvSpPr>
        <dsp:cNvPr id="0" name=""/>
        <dsp:cNvSpPr/>
      </dsp:nvSpPr>
      <dsp:spPr>
        <a:xfrm rot="2160000">
          <a:off x="5223629" y="1069616"/>
          <a:ext cx="370492" cy="46939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5234243" y="1130829"/>
        <a:ext cx="259344" cy="281636"/>
      </dsp:txXfrm>
    </dsp:sp>
    <dsp:sp modelId="{210B00D2-D78A-4549-9CE6-B5F94A4C6FAB}">
      <dsp:nvSpPr>
        <dsp:cNvPr id="0" name=""/>
        <dsp:cNvSpPr/>
      </dsp:nvSpPr>
      <dsp:spPr>
        <a:xfrm>
          <a:off x="5567317" y="1229266"/>
          <a:ext cx="1390798" cy="139079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технология</a:t>
          </a:r>
          <a:endParaRPr lang="ru-RU" sz="1400" kern="1200" dirty="0"/>
        </a:p>
      </dsp:txBody>
      <dsp:txXfrm>
        <a:off x="5770995" y="1432944"/>
        <a:ext cx="983442" cy="983442"/>
      </dsp:txXfrm>
    </dsp:sp>
    <dsp:sp modelId="{F51AA20F-85E6-4251-B1EB-ADEE16136BF7}">
      <dsp:nvSpPr>
        <dsp:cNvPr id="0" name=""/>
        <dsp:cNvSpPr/>
      </dsp:nvSpPr>
      <dsp:spPr>
        <a:xfrm rot="6480000">
          <a:off x="5757812" y="2673775"/>
          <a:ext cx="370492" cy="46939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5830559" y="2714800"/>
        <a:ext cx="259344" cy="281636"/>
      </dsp:txXfrm>
    </dsp:sp>
    <dsp:sp modelId="{A96E65FF-DC18-4417-838D-F1D271A1539B}">
      <dsp:nvSpPr>
        <dsp:cNvPr id="0" name=""/>
        <dsp:cNvSpPr/>
      </dsp:nvSpPr>
      <dsp:spPr>
        <a:xfrm>
          <a:off x="4921521" y="3216823"/>
          <a:ext cx="1390798" cy="139079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ученик</a:t>
          </a:r>
          <a:endParaRPr lang="ru-RU" sz="1400" kern="1200" dirty="0"/>
        </a:p>
      </dsp:txBody>
      <dsp:txXfrm>
        <a:off x="5125199" y="3420501"/>
        <a:ext cx="983442" cy="983442"/>
      </dsp:txXfrm>
    </dsp:sp>
    <dsp:sp modelId="{A1F684CE-937B-4C42-9FD5-BADE2A39900D}">
      <dsp:nvSpPr>
        <dsp:cNvPr id="0" name=""/>
        <dsp:cNvSpPr/>
      </dsp:nvSpPr>
      <dsp:spPr>
        <a:xfrm rot="10800000">
          <a:off x="4397239" y="3677526"/>
          <a:ext cx="370492" cy="46939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4508387" y="3771405"/>
        <a:ext cx="259344" cy="281636"/>
      </dsp:txXfrm>
    </dsp:sp>
    <dsp:sp modelId="{378F3B6F-9A15-4E6D-AE69-606D652EB0C7}">
      <dsp:nvSpPr>
        <dsp:cNvPr id="0" name=""/>
        <dsp:cNvSpPr/>
      </dsp:nvSpPr>
      <dsp:spPr>
        <a:xfrm>
          <a:off x="2831680" y="3216823"/>
          <a:ext cx="1390798" cy="139079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учитель</a:t>
          </a:r>
          <a:endParaRPr lang="ru-RU" sz="1400" kern="1200" dirty="0"/>
        </a:p>
      </dsp:txBody>
      <dsp:txXfrm>
        <a:off x="3035358" y="3420501"/>
        <a:ext cx="983442" cy="983442"/>
      </dsp:txXfrm>
    </dsp:sp>
    <dsp:sp modelId="{A3D56139-F481-4399-8944-CD7F9D15EB73}">
      <dsp:nvSpPr>
        <dsp:cNvPr id="0" name=""/>
        <dsp:cNvSpPr/>
      </dsp:nvSpPr>
      <dsp:spPr>
        <a:xfrm rot="15120000">
          <a:off x="3022175" y="2693720"/>
          <a:ext cx="370492" cy="46939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3094922" y="2840453"/>
        <a:ext cx="259344" cy="281636"/>
      </dsp:txXfrm>
    </dsp:sp>
    <dsp:sp modelId="{F96592B2-30C1-48DF-9E19-1D09DD7CB632}">
      <dsp:nvSpPr>
        <dsp:cNvPr id="0" name=""/>
        <dsp:cNvSpPr/>
      </dsp:nvSpPr>
      <dsp:spPr>
        <a:xfrm>
          <a:off x="2185883" y="1229266"/>
          <a:ext cx="1390798" cy="139079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содержание</a:t>
          </a:r>
          <a:endParaRPr lang="ru-RU" sz="1400" kern="1200" dirty="0"/>
        </a:p>
      </dsp:txBody>
      <dsp:txXfrm>
        <a:off x="2389561" y="1432944"/>
        <a:ext cx="983442" cy="983442"/>
      </dsp:txXfrm>
    </dsp:sp>
    <dsp:sp modelId="{B927B254-708C-4E8D-BA24-324CF7C4360F}">
      <dsp:nvSpPr>
        <dsp:cNvPr id="0" name=""/>
        <dsp:cNvSpPr/>
      </dsp:nvSpPr>
      <dsp:spPr>
        <a:xfrm rot="19440000">
          <a:off x="3532912" y="1081943"/>
          <a:ext cx="370492" cy="46939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3543526" y="1208488"/>
        <a:ext cx="259344" cy="2816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CB4882-77B4-4B88-A4F6-97D6EA7943CB}">
      <dsp:nvSpPr>
        <dsp:cNvPr id="0" name=""/>
        <dsp:cNvSpPr/>
      </dsp:nvSpPr>
      <dsp:spPr>
        <a:xfrm>
          <a:off x="685799" y="0"/>
          <a:ext cx="7772400" cy="4064000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9B6BFE-DD75-4AA2-8AF2-9AB1904EDE69}">
      <dsp:nvSpPr>
        <dsp:cNvPr id="0" name=""/>
        <dsp:cNvSpPr/>
      </dsp:nvSpPr>
      <dsp:spPr>
        <a:xfrm>
          <a:off x="5846" y="1219199"/>
          <a:ext cx="1404291" cy="16256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ЦЕЛЬ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4398" y="1287751"/>
        <a:ext cx="1267187" cy="1488496"/>
      </dsp:txXfrm>
    </dsp:sp>
    <dsp:sp modelId="{61619D73-F999-4BA6-B996-FAFD6DF5614B}">
      <dsp:nvSpPr>
        <dsp:cNvPr id="0" name=""/>
        <dsp:cNvSpPr/>
      </dsp:nvSpPr>
      <dsp:spPr>
        <a:xfrm>
          <a:off x="1551449" y="1219199"/>
          <a:ext cx="1404291" cy="16256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СО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20001" y="1287751"/>
        <a:ext cx="1267187" cy="1488496"/>
      </dsp:txXfrm>
    </dsp:sp>
    <dsp:sp modelId="{38A0224E-6AEA-4EE6-98A4-A73AAC7A1402}">
      <dsp:nvSpPr>
        <dsp:cNvPr id="0" name=""/>
        <dsp:cNvSpPr/>
      </dsp:nvSpPr>
      <dsp:spPr>
        <a:xfrm>
          <a:off x="3097052" y="1219199"/>
          <a:ext cx="1404291" cy="16256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МЕТОДЫ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65604" y="1287751"/>
        <a:ext cx="1267187" cy="1488496"/>
      </dsp:txXfrm>
    </dsp:sp>
    <dsp:sp modelId="{4101E27C-C3E2-4C26-840A-43F313E84C74}">
      <dsp:nvSpPr>
        <dsp:cNvPr id="0" name=""/>
        <dsp:cNvSpPr/>
      </dsp:nvSpPr>
      <dsp:spPr>
        <a:xfrm>
          <a:off x="4642656" y="1219199"/>
          <a:ext cx="1404291" cy="16256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ФОРМЫ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11208" y="1287751"/>
        <a:ext cx="1267187" cy="1488496"/>
      </dsp:txXfrm>
    </dsp:sp>
    <dsp:sp modelId="{F850E216-FE85-46E8-8F5E-A4864850668F}">
      <dsp:nvSpPr>
        <dsp:cNvPr id="0" name=""/>
        <dsp:cNvSpPr/>
      </dsp:nvSpPr>
      <dsp:spPr>
        <a:xfrm>
          <a:off x="6188259" y="1219199"/>
          <a:ext cx="1404291" cy="16256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СРЕД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СТВА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56811" y="1287751"/>
        <a:ext cx="1267187" cy="1488496"/>
      </dsp:txXfrm>
    </dsp:sp>
    <dsp:sp modelId="{36431100-38E3-4C4F-B06E-EBD988A76F7E}">
      <dsp:nvSpPr>
        <dsp:cNvPr id="0" name=""/>
        <dsp:cNvSpPr/>
      </dsp:nvSpPr>
      <dsp:spPr>
        <a:xfrm>
          <a:off x="7733862" y="1219199"/>
          <a:ext cx="1404291" cy="16256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РЕЗУЛЬ-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ТАТ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802414" y="1287751"/>
        <a:ext cx="1267187" cy="14884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139AA-FEE7-4AA5-A9D9-88241AA8DC88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325C-F212-4CA7-85DB-664025D995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224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139AA-FEE7-4AA5-A9D9-88241AA8DC88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325C-F212-4CA7-85DB-664025D995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233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139AA-FEE7-4AA5-A9D9-88241AA8DC88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325C-F212-4CA7-85DB-664025D995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76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139AA-FEE7-4AA5-A9D9-88241AA8DC88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325C-F212-4CA7-85DB-664025D995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569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139AA-FEE7-4AA5-A9D9-88241AA8DC88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325C-F212-4CA7-85DB-664025D995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478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139AA-FEE7-4AA5-A9D9-88241AA8DC88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325C-F212-4CA7-85DB-664025D995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482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139AA-FEE7-4AA5-A9D9-88241AA8DC88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325C-F212-4CA7-85DB-664025D995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969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139AA-FEE7-4AA5-A9D9-88241AA8DC88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325C-F212-4CA7-85DB-664025D995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706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139AA-FEE7-4AA5-A9D9-88241AA8DC88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325C-F212-4CA7-85DB-664025D995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501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139AA-FEE7-4AA5-A9D9-88241AA8DC88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325C-F212-4CA7-85DB-664025D995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542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139AA-FEE7-4AA5-A9D9-88241AA8DC88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325C-F212-4CA7-85DB-664025D995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317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139AA-FEE7-4AA5-A9D9-88241AA8DC88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2325C-F212-4CA7-85DB-664025D995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88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5.jp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16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оценки урока на соответствии ФГОС ОО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семинар для экспертов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3472"/>
            <a:ext cx="9144000" cy="14445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6911"/>
            <a:ext cx="1919480" cy="19194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3514"/>
            <a:ext cx="2771799" cy="158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2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ПОЭЛЕМЕНТНЫЙ ПОДХОД К ОЦЕНКЕ АНАЛИЗУ УРОКА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844824"/>
            <a:ext cx="86409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Суть его заключается в том, что  урок расчленяется на положительные и отрицательные, с 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субъективной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чаще всего, 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точки зрения эксперта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части. Страница тетради делится на две части, в левую часть записывается то, что видит эксперт на уроке, а в правую часть  свои, часто очень некомпетентные и не  научные замечания по поводу увиденного. Затем всё это пересказывается  учителю, и по этим, часто случайным  характеристикам, делается общий вывод  об уроке и оценивается труд учителя. Такой подход часто выливается в простую фиксацию  положительного и отрицательного увиденного на уроке («разбор урока»).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82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Системный подход к анализу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оценке урока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700808"/>
            <a:ext cx="878497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 оценка урока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высоты достижений современной науки, культуры и передового педагогического опыта.  Каждый урок – это сложная система, клеточка целостного педагогического процесса, поэтому и параметры оценки его качества выступают компоненты педагогического процесса: целевой, содержательный, организационно-деятельностный и результативный. Каждый параметр имеет свои критерии, содержательное наполнение его воплощения и соответствующий числовой показатель. </a:t>
            </a:r>
          </a:p>
        </p:txBody>
      </p:sp>
    </p:spTree>
    <p:extLst>
      <p:ext uri="{BB962C8B-B14F-4D97-AF65-F5344CB8AC3E}">
        <p14:creationId xmlns:p14="http://schemas.microsoft.com/office/powerpoint/2010/main" val="134990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518157"/>
              </p:ext>
            </p:extLst>
          </p:nvPr>
        </p:nvGraphicFramePr>
        <p:xfrm>
          <a:off x="251519" y="476672"/>
          <a:ext cx="8568953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6161"/>
                <a:gridCol w="2154639"/>
                <a:gridCol w="136815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Параметр анализа</a:t>
                      </a:r>
                      <a:r>
                        <a:rPr lang="ru-RU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оценки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критериев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баллов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 компонент</a:t>
                      </a:r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урока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Содержательный компонент урока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Организационно-деятельностный компонент урока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Результативный компонент урока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11561" y="4149080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88  до 100 баллов – высокий уровень соответствия требованиям ФГОС; 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54 до 87 баллов – средний уровень; 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20 до 53 баллов – низкий уровень;  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 20 баллов – нулевой уровень соответствия.</a:t>
            </a:r>
          </a:p>
        </p:txBody>
      </p:sp>
    </p:spTree>
    <p:extLst>
      <p:ext uri="{BB962C8B-B14F-4D97-AF65-F5344CB8AC3E}">
        <p14:creationId xmlns:p14="http://schemas.microsoft.com/office/powerpoint/2010/main" val="2568842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409392"/>
              </p:ext>
            </p:extLst>
          </p:nvPr>
        </p:nvGraphicFramePr>
        <p:xfrm>
          <a:off x="251520" y="188640"/>
          <a:ext cx="8568952" cy="17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2238"/>
                <a:gridCol w="2142238"/>
                <a:gridCol w="2142238"/>
                <a:gridCol w="21422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Проявляется полностью</a:t>
                      </a:r>
                      <a:endParaRPr lang="ru-RU" sz="24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Проявляется в основном</a:t>
                      </a:r>
                      <a:endParaRPr lang="ru-RU" sz="24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Проявляется частично</a:t>
                      </a:r>
                    </a:p>
                    <a:p>
                      <a:pPr algn="ctr"/>
                      <a:endParaRPr lang="ru-RU" sz="24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Отсутствует</a:t>
                      </a:r>
                      <a:endParaRPr lang="ru-RU" sz="24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балла</a:t>
                      </a:r>
                      <a:endParaRPr lang="ru-RU" sz="3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балла</a:t>
                      </a:r>
                      <a:endParaRPr lang="ru-RU" sz="3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балл</a:t>
                      </a:r>
                      <a:endParaRPr lang="ru-RU" sz="3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32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баллов</a:t>
                      </a:r>
                      <a:endParaRPr lang="ru-RU" sz="3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2204864"/>
            <a:ext cx="9144000" cy="353943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Эксперту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предстоит соотнести результаты своего наблюдения со структурным компонентом урока, критериальной характеристикой и обвести под ним цифру.  После того, когда будут оценены все параметры и критерии оценки качества урока, подсчитывается общая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(за нетрадиционную форму урока + 1 балл)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соотносится с уровневой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шкалой</a:t>
            </a:r>
          </a:p>
        </p:txBody>
      </p:sp>
    </p:spTree>
    <p:extLst>
      <p:ext uri="{BB962C8B-B14F-4D97-AF65-F5344CB8AC3E}">
        <p14:creationId xmlns:p14="http://schemas.microsoft.com/office/powerpoint/2010/main" val="406706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673719"/>
              </p:ext>
            </p:extLst>
          </p:nvPr>
        </p:nvGraphicFramePr>
        <p:xfrm>
          <a:off x="1" y="260649"/>
          <a:ext cx="9143999" cy="646055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772075"/>
                <a:gridCol w="2273969"/>
                <a:gridCol w="2057400"/>
                <a:gridCol w="2040555"/>
              </a:tblGrid>
              <a:tr h="5541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Проявляется полностью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473" marR="58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Проявляется в основном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473" marR="58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Проявляется частично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473" marR="58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Отсутствует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473" marR="58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6407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 КОМПОНЕНТ УРОКА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473" marR="58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0826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Включение всех учащихся в определение целей и задач урока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473" marR="58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целеполагание урока подключается часть учащихся класса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473" marR="58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 и задачи урока сообщаются учащимся самим учителем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473" marR="58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постановки учебных задач урока перед учащимися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473" marR="58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64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473" marR="58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473" marR="58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473" marR="58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473" marR="58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35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Помощь в осознании личностного смысла изучения учебного материала осуществляется в проблемно-смысловом диалоге с опорой на субъектный опыт большинства учащихся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473" marR="58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Помощь в осознании личностного смысла изучения учебного материала осуществляется в беседе с некоторыми инициативными учащимися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473" marR="58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Помощь учащимся  в осознании личностного смысла учебного материала осуществляется через  его обоснование учителем 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473" marR="58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какой-либо помощи в осознании личностного смысла любого изучаемого материала для большинства учащихся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473" marR="58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21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baseline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800" b="1" baseline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473" marR="58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baseline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 b="1" baseline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473" marR="58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baseline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b="1" baseline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473" marR="58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baseline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800" b="1" baseline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473" marR="58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548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20022667"/>
              </p:ext>
            </p:extLst>
          </p:nvPr>
        </p:nvGraphicFramePr>
        <p:xfrm>
          <a:off x="395536" y="1070739"/>
          <a:ext cx="8496944" cy="5310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3568" y="116632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проведения педагогического анализа на основе системного подхода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86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332656"/>
            <a:ext cx="903649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  </a:t>
            </a:r>
            <a:r>
              <a:rPr lang="ru-RU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 СОВРЕМЕННОМУ УРОКУ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добиваться действенного воспитательного и развивающего влияния учебного материала и личности самого учителя на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позиции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ученика, отношение к нему как субъекту (стимулирование активности, инициативности, ответственности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just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Продумывание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формулирование и реализация ценностных оснований содержания учебного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</a:t>
            </a:r>
          </a:p>
          <a:p>
            <a:pPr marL="342900" indent="-342900" algn="just">
              <a:buFontTx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учащиеся в своём взаимодействии должны представлять интеллектуальное сообщество –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сообщество,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порождающее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знание</a:t>
            </a:r>
          </a:p>
          <a:p>
            <a:pPr marL="342900" indent="-342900" algn="just">
              <a:buFontTx/>
              <a:buAutoNum type="arabicPeriod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бязательное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в содержание урока упражнений творческого характера по использованию полученных на уроке знаний в не зазубренной по образцу, а в незнакомой, новой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</a:t>
            </a:r>
          </a:p>
          <a:p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4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2656"/>
            <a:ext cx="91440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ТРЕБОВАНИЯ  </a:t>
            </a:r>
            <a:r>
              <a:rPr lang="ru-RU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 СОВРЕМЕННОМУ УРОКУ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Обязательное включение в содержание урока методологических знаний (знаний о способах получения знаний)  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Достижение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запланированных результатов с помощью применения современных образовательных технологий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деятельностного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типа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Осуществление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дифференцированного подхода к учащимся на основе диагностики их реальных учебных возможностей  с акцентом на применение разнообразных мер дифференцированной помощи школьникам с разным уровнем подготовки и обучаемости в течение всего урока 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9.Создание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реальных условий для проявления каждым учащимся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самостоятельности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активности на каждом этапе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урока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Организация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сотрудничества между участниками учебного занятия на каждом этапе урока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794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КОМПОНЕНТ УРОКА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45800367"/>
              </p:ext>
            </p:extLst>
          </p:nvPr>
        </p:nvGraphicFramePr>
        <p:xfrm>
          <a:off x="0" y="968534"/>
          <a:ext cx="9144000" cy="5772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2419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 descr="ФГОС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67" y="260648"/>
            <a:ext cx="1907828" cy="75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1124744"/>
            <a:ext cx="9036496" cy="532453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ФЯ СОО: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«… реализуя принцип фундаментальности образования, необходимо решительно освободиться от устаревшего, второстепенного, педагогически неоправданного материала» (С.5)</a:t>
            </a:r>
          </a:p>
          <a:p>
            <a:pPr algn="just"/>
            <a:r>
              <a:rPr lang="ru-RU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ОО: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«Условия реализации ООП ООО должны обеспечивать для участников образовательного процесса возможность: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 ООП ООО, методик и технологий её реализации в соответствии с динамикой развития системы образования, запросов обучающихся и их родителей…;» (с.39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ru-RU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ФЯ СОО</a:t>
            </a:r>
            <a:r>
              <a:rPr lang="ru-RU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личности в системе образования обеспечивается прежде всего  через формирование УУД, которые выступают инвариантной основой образовательного процесса»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 число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общеучебных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умений входят: ..поиск и выделение  необходимой информации; применение методов  информационного поиска, в том числе с помощью компьютерных средств; … извлечение необходимой информации из прослушанных текстов разных жанров; свободная ориентация и восприятие текстов художественного, научного, публицистического и официально-делового стилей; понимание и адекватная оценка средств массовой информации»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с.66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629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204864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ничего практичнее хорошей теории</a:t>
            </a:r>
          </a:p>
          <a:p>
            <a:pPr algn="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Людвиг Больцман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65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6672"/>
            <a:ext cx="9144000" cy="255454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Продуманность содержания образования по теме урока предполагает наличие ярко выраженного объекта прочного усвоения, то есть главного существенного, и отработка на уроке, прежде всего, именно этого.  Точность и глубина раскрытия целостного содержания темы урока проявляется через продуманность и структурированность учебного материала. Включённые в него научные факты, понятия, законы, теории должны представлять собой стройную систему, всесторонне представляющую изучаемый вопрос и обеспечивающую понимание его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сущности (с. 46)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212976"/>
            <a:ext cx="9144000" cy="132343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бязательная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опора на систему дидактических принципов при  проектировании, организации и осуществления образовательной деятельности на уроке. 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обучения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руководящие идеи, на основе которых строится образовательный процесс на уроке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17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785" y="4624041"/>
            <a:ext cx="1336141" cy="20649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4797152"/>
            <a:ext cx="7272808" cy="132343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«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в содержание урока упражнений творческого характера по использованию полученных знаний в аналогичной (подобной), сходной, частичной (изменённой) и полностью в незнакомой ситуации»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(с.81)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2668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СОДЕРЖАТЕЛЬНЫЙ КОМПОНЕНТ УРОКА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29942125"/>
              </p:ext>
            </p:extLst>
          </p:nvPr>
        </p:nvGraphicFramePr>
        <p:xfrm>
          <a:off x="0" y="968534"/>
          <a:ext cx="9144000" cy="5889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43864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СОДЕРЖАТЕЛЬНЫЙ КОМПОНЕНТ УРОКА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626453200"/>
              </p:ext>
            </p:extLst>
          </p:nvPr>
        </p:nvGraphicFramePr>
        <p:xfrm>
          <a:off x="107504" y="845422"/>
          <a:ext cx="8784976" cy="4887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1306" y="5805264"/>
            <a:ext cx="9042694" cy="101566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ФЯ СОО</a:t>
            </a:r>
            <a:r>
              <a:rPr lang="ru-RU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«Действия постановки и решения проблем включает формирование  проблемы  и самостоятельное создание решения проблем творческого и поискового характера» (с.69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3738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 descr="ФГОС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67" y="260648"/>
            <a:ext cx="1907828" cy="75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816" y="1196752"/>
            <a:ext cx="9130183" cy="132343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ОО: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«Условия реализации ООП ООО должны обеспечивать для участников образовательного процесса возможность: … использования в образовательном процессе современных образовательных технологий деятельностного типа» (с.39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16" y="2852936"/>
            <a:ext cx="9130184" cy="255454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ФЯ СОО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«Существенное место в преподавании школьных дисциплин должны также занять так называемые метапредметные учебные действия.  Под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метапредметными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действиями понимаются умственные действия  учащихся, направленные на анализ своей познавательной деятельности и управление ею, будь то определение стратегии решения математической задачи, запоминание фактического материала по истории или планирование совместного (с другими учащимися) лабораторного эксперимента по физике или химии» (с.67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618899"/>
            <a:ext cx="9144000" cy="132343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ФГОС ОО: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«Деятельностный подход обуславливает изменение общей парадигмы образования, которая находит отражение в переходе: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от индивидуальной формы усвоения знаний к признанию решающей роли учебного сотрудничества в достижении целей образования» (С.18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1752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785" y="4624041"/>
            <a:ext cx="1336141" cy="20649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1309" y="2276872"/>
            <a:ext cx="8783414" cy="255454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«Обоснованное, целесообразное, рациональное и комплексное использование тех или иных средств обучения. …чрезмерная наглядность тормозит развитие абстрактного мышления детей. Применение учителем каждого средства оправдано тогда, когда оно экономит силы учителя и учеников, экономит время  урока (это всегда дефицитный ресурс), улучшает восприятие  учебного материала учениками по сравнению с возможностями личности учителя, позволяет осуществить контроль за тем, что усвоено, а что нет и т.д.»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(с.128-129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5027281"/>
            <a:ext cx="7272808" cy="163121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«Сочетание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общеклассных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(фронтальных) форм работы с групповыми и индивидуальными, стремление к организации учебного труда как коллективной деятельности. Обоснованность выбранной формы или сочетания форм»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(с.105)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88640"/>
            <a:ext cx="8783414" cy="193899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«… цель определяет тип урока, тип определяет его составные части, то есть структуру, а структура – расход времени на различных этапах. Что позволяет обеспечить его оптимальный (экономный) расход. Всё это в совокупности обеспечивает успешное решение поставленных задач, и, что не менее важно, избавит детей от изнуряющего однообразия структур урока по всем предмета в течение одиннадцати лет обучения»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(с.25)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3547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ОРГАНИЗАЦИОННО-ДЕЯТЕЛЬНОСТНЫЙКОМПОНЕНТ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381637121"/>
              </p:ext>
            </p:extLst>
          </p:nvPr>
        </p:nvGraphicFramePr>
        <p:xfrm>
          <a:off x="0" y="722313"/>
          <a:ext cx="9144000" cy="6135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39983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71459968"/>
              </p:ext>
            </p:extLst>
          </p:nvPr>
        </p:nvGraphicFramePr>
        <p:xfrm>
          <a:off x="0" y="1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44259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 descr="ФГОС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67" y="260648"/>
            <a:ext cx="1907828" cy="75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4366" y="3501008"/>
            <a:ext cx="8812130" cy="317009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ФГОС ОО: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«Как внешняя, так и внутренняя оценка должны строиться на критериальной основе, адекватно отражающей основные требования стандарта к результатам  образования на данной ступени» (С.31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«… необходимость выражения требований к результатам образования в таких формах, которые понимались бы предельно однозначно всеми участниками образовательного процесса и по возможности не требовали бы дополнительных толкований. Для достижения данной цели необходимо задать требования в предметно-деятельностной форме, которые возможно зафиксировать, измерить и оценить» (с.32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5441" y="116632"/>
            <a:ext cx="6904301" cy="132343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ООО: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«Условия реализации ООП ООО: достижения планируемых результатов освоения  ООП ООО всеми обучающимися, в том числе  обучающимися с ОВЗ» (С.18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366" y="1592554"/>
            <a:ext cx="8812130" cy="193899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ФЯ СОО</a:t>
            </a:r>
            <a:r>
              <a:rPr lang="ru-RU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 блок регулятивных действий  включаются действия …контроль в форме  сличения способа действия и его результата с заданным эталоном с целью обнаружения отклонений и отличий от эталона; оценка – выделение и осознание  учащимися  того, что уже усвоено и что ещё подлежит усвоению, осознание качества и уровня усвоения» (с.68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6250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38974086"/>
              </p:ext>
            </p:extLst>
          </p:nvPr>
        </p:nvGraphicFramePr>
        <p:xfrm>
          <a:off x="0" y="968534"/>
          <a:ext cx="9144000" cy="5889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1520" y="260648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РЕЗУЛЬТАТИВНЫЙ КОМПОНЕНТ УРОКА</a:t>
            </a:r>
          </a:p>
        </p:txBody>
      </p:sp>
    </p:spTree>
    <p:extLst>
      <p:ext uri="{BB962C8B-B14F-4D97-AF65-F5344CB8AC3E}">
        <p14:creationId xmlns:p14="http://schemas.microsoft.com/office/powerpoint/2010/main" val="17382942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РЕЗУЛЬТАТИВНЫЙ КОМПОНЕНТ УРОКА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26006772"/>
              </p:ext>
            </p:extLst>
          </p:nvPr>
        </p:nvGraphicFramePr>
        <p:xfrm>
          <a:off x="251520" y="968534"/>
          <a:ext cx="8892480" cy="3324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3508" y="4437112"/>
            <a:ext cx="7308812" cy="163121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«… дифференциация домашних заданий (по характеру, содержанию, объёму) для разных групп учащихся: с целью развития творчества одних, закрепления пройденного материала другими, экономии времени третьими и т.п.» (М.М. Поташник, с. 135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747" y="4220247"/>
            <a:ext cx="1336141" cy="206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671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7368"/>
            <a:ext cx="2898844" cy="28988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43808" y="434906"/>
            <a:ext cx="5760640" cy="252376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Преобразование урока совершается не путём обратного движения к тому, что было вчера, а путём  движения вперёд, через медленное наращивание новых характеристик, порождаемых вхождением общества в контекст мировой культуры и современной мировой жизни»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Н.Е. </a:t>
            </a:r>
            <a:r>
              <a:rPr lang="ru-RU" b="1" dirty="0" err="1" smtClean="0">
                <a:solidFill>
                  <a:srgbClr val="002060"/>
                </a:solidFill>
              </a:rPr>
              <a:t>Щуркова</a:t>
            </a:r>
            <a:r>
              <a:rPr lang="ru-RU" b="1" dirty="0" smtClean="0">
                <a:solidFill>
                  <a:srgbClr val="002060"/>
                </a:solidFill>
              </a:rPr>
              <a:t> (с.3-4)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146212"/>
            <a:ext cx="9144000" cy="317009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«Урок родился около 400 лет назад .Я.А. Коменский  считается его отцом и учредителем. Существуя несколько столетий, урок не может не трансформироваться. Он, находясь в контексте современной ему культуры, приобретал черты этой культуры, будучи, таким образом, сам продуктом культуры и, одновременно, носителем культуры. С этой точки зрения всякий урок обладает культурой («Культура урока прошлого века»).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Современный урок ….  Урок протекающий в контексте современной культуры.»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Н.Е. </a:t>
            </a:r>
            <a:r>
              <a:rPr lang="ru-RU" sz="2000" b="1" dirty="0" err="1" smtClean="0">
                <a:solidFill>
                  <a:srgbClr val="002060"/>
                </a:solidFill>
              </a:rPr>
              <a:t>Щуркова</a:t>
            </a:r>
            <a:r>
              <a:rPr lang="ru-RU" sz="2000" b="1" dirty="0" smtClean="0">
                <a:solidFill>
                  <a:srgbClr val="002060"/>
                </a:solidFill>
              </a:rPr>
              <a:t> (с.5)</a:t>
            </a:r>
          </a:p>
        </p:txBody>
      </p:sp>
    </p:spTree>
    <p:extLst>
      <p:ext uri="{BB962C8B-B14F-4D97-AF65-F5344CB8AC3E}">
        <p14:creationId xmlns:p14="http://schemas.microsoft.com/office/powerpoint/2010/main" val="173220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88640"/>
            <a:ext cx="777686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УРОКУ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87733137"/>
              </p:ext>
            </p:extLst>
          </p:nvPr>
        </p:nvGraphicFramePr>
        <p:xfrm>
          <a:off x="323528" y="980728"/>
          <a:ext cx="856895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316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МЕТОДИЧЕСКИЙ ПРОДУКТ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7" name="TextBox 2"/>
          <p:cNvSpPr txBox="1">
            <a:spLocks noChangeArrowheads="1"/>
          </p:cNvSpPr>
          <p:nvPr/>
        </p:nvSpPr>
        <p:spPr bwMode="auto">
          <a:xfrm>
            <a:off x="179388" y="1700213"/>
            <a:ext cx="878522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Arial" charset="0"/>
                <a:cs typeface="Arial" charset="0"/>
              </a:rPr>
              <a:t>оформленный результат осмысления и описания собственной профессиональной деятельности педагога, обеспечивающей результативность и эффективность образовательного процесса, для представления педагогическому сообществу</a:t>
            </a:r>
          </a:p>
        </p:txBody>
      </p:sp>
      <p:pic>
        <p:nvPicPr>
          <p:cNvPr id="307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860800"/>
            <a:ext cx="37084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885413">
            <a:off x="5181600" y="4214813"/>
            <a:ext cx="270192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04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76250"/>
            <a:ext cx="2530475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9831" y="1735885"/>
            <a:ext cx="2088232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РАБОЧИЙ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12947" y="1739502"/>
            <a:ext cx="2465474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ОТКРЫТЫЙ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55776" y="3068960"/>
            <a:ext cx="345638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46886" y="4458090"/>
            <a:ext cx="2952328" cy="954107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Методический продукт</a:t>
            </a:r>
          </a:p>
        </p:txBody>
      </p:sp>
      <p:cxnSp>
        <p:nvCxnSpPr>
          <p:cNvPr id="8" name="Прямая со стрелкой 7"/>
          <p:cNvCxnSpPr>
            <a:stCxn id="5" idx="2"/>
          </p:cNvCxnSpPr>
          <p:nvPr/>
        </p:nvCxnSpPr>
        <p:spPr>
          <a:xfrm>
            <a:off x="4284663" y="3900488"/>
            <a:ext cx="2538412" cy="557212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endCxn id="5" idx="0"/>
          </p:cNvCxnSpPr>
          <p:nvPr/>
        </p:nvCxnSpPr>
        <p:spPr>
          <a:xfrm flipH="1">
            <a:off x="4284663" y="2262188"/>
            <a:ext cx="2016125" cy="806450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5" idx="0"/>
          </p:cNvCxnSpPr>
          <p:nvPr/>
        </p:nvCxnSpPr>
        <p:spPr>
          <a:xfrm>
            <a:off x="1824038" y="2262188"/>
            <a:ext cx="2460625" cy="806450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5" idx="2"/>
          </p:cNvCxnSpPr>
          <p:nvPr/>
        </p:nvCxnSpPr>
        <p:spPr>
          <a:xfrm flipH="1">
            <a:off x="1824038" y="3900488"/>
            <a:ext cx="2460625" cy="561975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89397" y="4517503"/>
            <a:ext cx="2952328" cy="954107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Рабочие материалы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13426" y="5733256"/>
            <a:ext cx="2952328" cy="954107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Методическая разработка</a:t>
            </a:r>
          </a:p>
        </p:txBody>
      </p:sp>
      <p:sp>
        <p:nvSpPr>
          <p:cNvPr id="23" name="Стрелка вниз 22"/>
          <p:cNvSpPr/>
          <p:nvPr/>
        </p:nvSpPr>
        <p:spPr>
          <a:xfrm>
            <a:off x="6659563" y="5411788"/>
            <a:ext cx="504825" cy="320675"/>
          </a:xfrm>
          <a:prstGeom prst="down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76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42863" y="188913"/>
            <a:ext cx="8993187" cy="64611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РАЗРАБОТКА УРОКА 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0" y="835244"/>
          <a:ext cx="9144000" cy="5865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711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000" b="1" dirty="0" smtClean="0">
                <a:solidFill>
                  <a:schemeClr val="bg1"/>
                </a:solidFill>
              </a:rPr>
              <a:t>Технические</a:t>
            </a:r>
            <a:r>
              <a:rPr lang="ru-RU" altLang="ru-RU" sz="4000" b="1" dirty="0" smtClean="0">
                <a:solidFill>
                  <a:schemeClr val="accent2"/>
                </a:solidFill>
              </a:rPr>
              <a:t> </a:t>
            </a:r>
            <a:r>
              <a:rPr lang="ru-RU" altLang="ru-RU" sz="4000" b="1" dirty="0" smtClean="0">
                <a:solidFill>
                  <a:schemeClr val="bg1"/>
                </a:solidFill>
              </a:rPr>
              <a:t>требования к оформлению разработки урока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>
          <a:xfrm>
            <a:off x="0" y="1600200"/>
            <a:ext cx="5940425" cy="4525963"/>
          </a:xfrm>
        </p:spPr>
        <p:txBody>
          <a:bodyPr>
            <a:normAutofit lnSpcReduction="10000"/>
          </a:bodyPr>
          <a:lstStyle/>
          <a:p>
            <a:pPr marL="0" indent="0" algn="just"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Разработка  урока является формой методического продукта учителя (т.е. будет  представлена экспертам).</a:t>
            </a:r>
          </a:p>
          <a:p>
            <a:pPr marL="0" indent="0" algn="just"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Поэтому она должен по полноте и плотности информации создавать ясное, чёткое и целостное представление о </a:t>
            </a:r>
            <a:r>
              <a:rPr lang="ru-RU" alt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адуманном взаимодействии учителя и учащихся, обеспечивающем достижение запланированных образовательных результатов. </a:t>
            </a:r>
          </a:p>
        </p:txBody>
      </p:sp>
      <p:pic>
        <p:nvPicPr>
          <p:cNvPr id="614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1" t="18626" r="27603" b="23866"/>
          <a:stretch>
            <a:fillRect/>
          </a:stretch>
        </p:blipFill>
        <p:spPr bwMode="auto">
          <a:xfrm>
            <a:off x="5940425" y="2781300"/>
            <a:ext cx="2789238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47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000" b="1" smtClean="0">
                <a:solidFill>
                  <a:schemeClr val="bg1"/>
                </a:solidFill>
              </a:rPr>
              <a:t>Технические</a:t>
            </a:r>
            <a:r>
              <a:rPr lang="ru-RU" altLang="ru-RU" sz="4000" b="1" smtClean="0">
                <a:solidFill>
                  <a:schemeClr val="accent2"/>
                </a:solidFill>
              </a:rPr>
              <a:t> </a:t>
            </a:r>
            <a:r>
              <a:rPr lang="ru-RU" altLang="ru-RU" sz="4000" b="1" smtClean="0">
                <a:solidFill>
                  <a:schemeClr val="bg1"/>
                </a:solidFill>
              </a:rPr>
              <a:t>требования к оформлению разработки урока</a:t>
            </a:r>
          </a:p>
        </p:txBody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92500"/>
          </a:bodyPr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урока оформляется в виде печатного текста на листах А4 книжного формата . Поля: левое 2 см, верхнее и нижнее – 1,5 см, правое – 0,5 см. Шрифт: Times New Roman – 12. Межстрочный интервал – одинарный.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ru-RU" altLang="ru-RU" sz="2800" dirty="0" smtClean="0">
                <a:latin typeface="Times New Roman" pitchFamily="18" charset="0"/>
              </a:rPr>
              <a:t>В оформлении должны быть использованы шрифтовые выделения и подчёркивания:  этапы урока оформляются жирным шрифтом прописными буквами; пункты плана, отражающие содержание учебного материала жирным шрифтом строчными буквами; названия приёмов и методов оформляются курсивом; формы и средства обучения – без шрифтовых выделений, но с подчёркиванием.</a:t>
            </a:r>
          </a:p>
          <a:p>
            <a:pPr marL="0" indent="0" algn="just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ru-RU" alt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09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000" b="1" smtClean="0">
                <a:solidFill>
                  <a:schemeClr val="bg1"/>
                </a:solidFill>
              </a:rPr>
              <a:t>Технические</a:t>
            </a:r>
            <a:r>
              <a:rPr lang="ru-RU" altLang="ru-RU" sz="4000" b="1" smtClean="0">
                <a:solidFill>
                  <a:schemeClr val="accent2"/>
                </a:solidFill>
              </a:rPr>
              <a:t> </a:t>
            </a:r>
            <a:r>
              <a:rPr lang="ru-RU" altLang="ru-RU" sz="4000" b="1" smtClean="0">
                <a:solidFill>
                  <a:schemeClr val="bg1"/>
                </a:solidFill>
              </a:rPr>
              <a:t>требования к оформлению разработки урока</a:t>
            </a:r>
          </a:p>
        </p:txBody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>
            <a:normAutofit lnSpcReduction="10000"/>
          </a:bodyPr>
          <a:lstStyle/>
          <a:p>
            <a:pPr marL="0" indent="0" algn="just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altLang="ru-RU" sz="2800" b="1" dirty="0" smtClean="0">
                <a:latin typeface="Times New Roman" pitchFamily="18" charset="0"/>
              </a:rPr>
              <a:t>В оформлении должны быть использованы шрифтовые выделения и подчёркивания:  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ru-RU" altLang="ru-RU" sz="2800" b="1" dirty="0" smtClean="0">
                <a:latin typeface="Times New Roman" pitchFamily="18" charset="0"/>
              </a:rPr>
              <a:t>этапы урока оформляются жирным шрифтом прописными буквами; 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ru-RU" altLang="ru-RU" sz="2800" b="1" dirty="0" smtClean="0">
                <a:latin typeface="Times New Roman" pitchFamily="18" charset="0"/>
              </a:rPr>
              <a:t>пункты плана, отражающие содержание учебного материала, выделяются  жирным шрифтом строчными буквами; 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ru-RU" altLang="ru-RU" sz="2800" b="1" dirty="0" smtClean="0">
                <a:latin typeface="Times New Roman" pitchFamily="18" charset="0"/>
              </a:rPr>
              <a:t>названия приёмов и методов оформляются курсивом; 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ru-RU" altLang="ru-RU" sz="2800" b="1" dirty="0" smtClean="0">
                <a:latin typeface="Times New Roman" pitchFamily="18" charset="0"/>
              </a:rPr>
              <a:t>формы и средства обучения – без шрифтовых выделений, но с подчёркиванием.</a:t>
            </a:r>
          </a:p>
          <a:p>
            <a:pPr marL="0" indent="0" algn="just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ru-RU" alt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29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sz="4000" b="1" smtClean="0">
                <a:solidFill>
                  <a:schemeClr val="accent2"/>
                </a:solidFill>
              </a:rPr>
              <a:t>Технические требования к проекту урока</a:t>
            </a:r>
          </a:p>
        </p:txBody>
      </p:sp>
      <p:sp>
        <p:nvSpPr>
          <p:cNvPr id="9219" name="Rectangle 3"/>
          <p:cNvSpPr>
            <a:spLocks noGrp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</a:rPr>
              <a:t>В оформлении допускаются следующие  сокращения: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</a:rPr>
              <a:t>ПОР – планируемые образовательные результаты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</a:rPr>
              <a:t>ЛР – личностный результат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</a:rPr>
              <a:t>ПУД (ПУУД)- познавательное учебное действие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</a:rPr>
              <a:t>РУД (РУУД) - регулятивное учебное действие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</a:rPr>
              <a:t>КУД (КУУД) - коммуникативное учебное действие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</a:rPr>
              <a:t>ПР – предметный результат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ru-RU" altLang="ru-RU" sz="2800" b="1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71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МЕТОДИЧЕСКИЕ ТРЕБОВАНИЯ К РАЗРАБОТКЕ УРОКА</a:t>
            </a: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0" y="1916113"/>
            <a:ext cx="896461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Arial" charset="0"/>
              </a:rPr>
              <a:t>1. Формулировка цели у рока  должна  соответствовать  требованиям ФГОС, носить комплексный триединый характер</a:t>
            </a: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0" y="3500438"/>
            <a:ext cx="9140825" cy="1554162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ru-RU" altLang="ru-RU" b="1" i="1">
                <a:solidFill>
                  <a:srgbClr val="002060"/>
                </a:solidFill>
                <a:latin typeface="Arial" charset="0"/>
                <a:cs typeface="Arial" charset="0"/>
              </a:rPr>
              <a:t>ТКОЦУ:</a:t>
            </a:r>
            <a:r>
              <a:rPr lang="ru-RU" altLang="ru-RU" sz="2800" b="1" i="1">
                <a:solidFill>
                  <a:srgbClr val="002060"/>
                </a:solidFill>
                <a:latin typeface="Arial" charset="0"/>
                <a:cs typeface="Arial" charset="0"/>
              </a:rPr>
              <a:t> формирование ….. (культуры) личности, развитие  …..  №-классников на основе осмысления ….. </a:t>
            </a:r>
            <a:endParaRPr lang="ru-RU" altLang="ru-RU" sz="180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92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МЕТОДИЧЕСКИЕ ТРЕБОВАНИЯ К РАЗРАБОТКЕ УРОКА</a:t>
            </a: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0" y="1484313"/>
            <a:ext cx="8964613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Arial" charset="0"/>
              </a:rPr>
              <a:t>2. Планируемые образовательные результаты  (ПОР) должны быть сформулированы в соответствии с установленными требованиями: измеримость,  достижимость, определённость, конкретность, значимость результата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413125"/>
            <a:ext cx="8964613" cy="34163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rgbClr val="002060"/>
                </a:solidFill>
              </a:rPr>
              <a:t>Ученик  на уроке и по окончании изучения темы:</a:t>
            </a:r>
          </a:p>
          <a:p>
            <a:pPr>
              <a:defRPr/>
            </a:pPr>
            <a:r>
              <a:rPr lang="ru-RU" sz="2400" b="1" i="1" dirty="0">
                <a:solidFill>
                  <a:srgbClr val="002060"/>
                </a:solidFill>
              </a:rPr>
              <a:t>ЛР-1: обосновывает  необходимость и значимость для себя лично….;</a:t>
            </a:r>
          </a:p>
          <a:p>
            <a:pPr>
              <a:defRPr/>
            </a:pPr>
            <a:r>
              <a:rPr lang="ru-RU" sz="2400" b="1" i="1" dirty="0">
                <a:solidFill>
                  <a:srgbClr val="002060"/>
                </a:solidFill>
              </a:rPr>
              <a:t>ЛР-1: активно и заинтересованно …..;</a:t>
            </a:r>
          </a:p>
          <a:p>
            <a:pPr>
              <a:defRPr/>
            </a:pPr>
            <a:r>
              <a:rPr lang="ru-RU" sz="2400" b="1" i="1" dirty="0">
                <a:solidFill>
                  <a:srgbClr val="002060"/>
                </a:solidFill>
              </a:rPr>
              <a:t>РУД-1: после обсуждения с учителем  формулирует …</a:t>
            </a:r>
          </a:p>
          <a:p>
            <a:pPr>
              <a:defRPr/>
            </a:pPr>
            <a:r>
              <a:rPr lang="ru-RU" sz="2400" b="1" i="1" dirty="0">
                <a:solidFill>
                  <a:srgbClr val="002060"/>
                </a:solidFill>
              </a:rPr>
              <a:t>РУД-2:  осуществляет …;</a:t>
            </a:r>
          </a:p>
          <a:p>
            <a:pPr>
              <a:defRPr/>
            </a:pPr>
            <a:r>
              <a:rPr lang="ru-RU" sz="2400" b="1" i="1" dirty="0">
                <a:solidFill>
                  <a:srgbClr val="002060"/>
                </a:solidFill>
              </a:rPr>
              <a:t>ПУД-1: выделяет ….;</a:t>
            </a:r>
          </a:p>
          <a:p>
            <a:pPr>
              <a:defRPr/>
            </a:pPr>
            <a:r>
              <a:rPr lang="ru-RU" sz="2400" b="1" i="1" dirty="0">
                <a:solidFill>
                  <a:srgbClr val="002060"/>
                </a:solidFill>
              </a:rPr>
              <a:t>КУД-1: выполняет задания в……;</a:t>
            </a:r>
          </a:p>
          <a:p>
            <a:pPr>
              <a:defRPr/>
            </a:pPr>
            <a:r>
              <a:rPr lang="ru-RU" sz="2400" b="1" i="1" dirty="0">
                <a:solidFill>
                  <a:srgbClr val="002060"/>
                </a:solidFill>
              </a:rPr>
              <a:t>ПР-1: устанавливает соответствие ….. И т.д.</a:t>
            </a:r>
          </a:p>
        </p:txBody>
      </p:sp>
    </p:spTree>
    <p:extLst>
      <p:ext uri="{BB962C8B-B14F-4D97-AF65-F5344CB8AC3E}">
        <p14:creationId xmlns:p14="http://schemas.microsoft.com/office/powerpoint/2010/main" val="312298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274497043"/>
              </p:ext>
            </p:extLst>
          </p:nvPr>
        </p:nvGraphicFramePr>
        <p:xfrm>
          <a:off x="0" y="188640"/>
          <a:ext cx="8964488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47021" y="3875479"/>
            <a:ext cx="63294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«… под лозунгом свободы творчества занялись педагогическим </a:t>
            </a:r>
            <a:r>
              <a:rPr lang="ru-RU" sz="22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псевдоизобре-тательством</a:t>
            </a:r>
            <a:r>
              <a:rPr lang="ru-RU" sz="2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оригинальничанием, когда сомнительные новшества, касающиеся, как правило, внешнего, формы, стали превалировать над сутью, содержанием, целями (и, естественно, результатами) урока» (С.21).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36912"/>
            <a:ext cx="20955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18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МЕТОДИЧЕСКИЕ ТРЕБОВАНИЯ К РАЗРАБОТКЕ УРОКА</a:t>
            </a: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0" y="1916113"/>
            <a:ext cx="896461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Arial" charset="0"/>
              </a:rPr>
              <a:t>3. Выписанные из программы по предмету требования к результатам и содержанию должны полностью соотносятся  с темой и ПОР </a:t>
            </a:r>
          </a:p>
        </p:txBody>
      </p:sp>
      <p:pic>
        <p:nvPicPr>
          <p:cNvPr id="12292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3500438"/>
            <a:ext cx="2397126" cy="239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2127250" y="3117850"/>
            <a:ext cx="684688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2060"/>
                </a:solidFill>
                <a:latin typeface="Arial" charset="0"/>
                <a:cs typeface="Arial" charset="0"/>
              </a:rPr>
              <a:t>Данилов А.А. рабочая программа и тематическое планирование курса «История России» 6-9 классы (основная школа): учебное пособие для общеобразовательных организаций / А.А. Данилов, О.Н. Журавлёва. И.Е. Барыкина. – М.: Просвещение, 2016. – 77с.</a:t>
            </a:r>
          </a:p>
        </p:txBody>
      </p:sp>
      <p:sp>
        <p:nvSpPr>
          <p:cNvPr id="12294" name="Прямоугольник 5"/>
          <p:cNvSpPr>
            <a:spLocks noChangeArrowheads="1"/>
          </p:cNvSpPr>
          <p:nvPr/>
        </p:nvSpPr>
        <p:spPr bwMode="auto">
          <a:xfrm>
            <a:off x="2195513" y="5299075"/>
            <a:ext cx="6778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>
                <a:latin typeface="Arial" charset="0"/>
                <a:cs typeface="Arial" charset="0"/>
              </a:rPr>
              <a:t>Европейский христианский мир.  Крещение Руси: причины и значение. Владимир </a:t>
            </a:r>
            <a:r>
              <a:rPr lang="en-US" altLang="ru-RU" sz="2400" b="1" i="1">
                <a:latin typeface="Arial" charset="0"/>
                <a:cs typeface="Arial" charset="0"/>
              </a:rPr>
              <a:t>I</a:t>
            </a:r>
            <a:r>
              <a:rPr lang="ru-RU" altLang="ru-RU" sz="2400" b="1" i="1">
                <a:latin typeface="Arial" charset="0"/>
                <a:cs typeface="Arial" charset="0"/>
              </a:rPr>
              <a:t> Святой (с.28)</a:t>
            </a:r>
          </a:p>
        </p:txBody>
      </p:sp>
    </p:spTree>
    <p:extLst>
      <p:ext uri="{BB962C8B-B14F-4D97-AF65-F5344CB8AC3E}">
        <p14:creationId xmlns:p14="http://schemas.microsoft.com/office/powerpoint/2010/main" val="42174143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5661025"/>
          <a:ext cx="9144000" cy="1011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908719"/>
                <a:gridCol w="1080120"/>
                <a:gridCol w="1872208"/>
                <a:gridCol w="2304256"/>
                <a:gridCol w="1835697"/>
              </a:tblGrid>
              <a:tr h="64028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Понятия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Имена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Даты и события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Географические  объекты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Причинно-следственные связи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Исторические документы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370957">
                <a:tc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337" name="TextBox 2"/>
          <p:cNvSpPr txBox="1">
            <a:spLocks noChangeArrowheads="1"/>
          </p:cNvSpPr>
          <p:nvPr/>
        </p:nvSpPr>
        <p:spPr bwMode="auto">
          <a:xfrm>
            <a:off x="358775" y="476250"/>
            <a:ext cx="8785225" cy="507841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Выпускник научится: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локализовать во времени </a:t>
            </a:r>
            <a: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общие рамки и события Средневековья, этапы становления и развития Русского государства; </a:t>
            </a:r>
            <a:r>
              <a:rPr lang="ru-RU" altLang="ru-RU" sz="1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соотносить хронологию </a:t>
            </a:r>
            <a: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истории Руси и всеобщей истории;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ru-RU" altLang="ru-RU" sz="1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использовать историческую карту </a:t>
            </a:r>
            <a: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источник информации о территории, об экономических и культурных ценностях Руси и других государств в Средние века, о направлении крупнейших передвижений людей – походов,  завоеваний, колонизаций и др.;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1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проводить поиск информации </a:t>
            </a:r>
            <a: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исторических  текстах, материальных исторических памятниках Средневековья;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1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составлять описание </a:t>
            </a:r>
            <a: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образа жизни различных групп населения в средневековых обществах на Руси, памятников материальной и художественной культуры; </a:t>
            </a:r>
            <a:r>
              <a:rPr lang="ru-RU" altLang="ru-RU" sz="1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рассказывать о значительных событиях </a:t>
            </a:r>
            <a: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средневековой истории;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ru-RU" altLang="ru-RU" sz="1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раскрывать характерные, существенные черты</a:t>
            </a:r>
            <a: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а) экономических и  социальных отношений и политического строя средневековых государств; б)  ценностей, религиозных воззрений, представлений о мире в Средние века;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1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объяснять причины и следствия </a:t>
            </a:r>
            <a: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ключевых событий;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давать оценку </a:t>
            </a:r>
            <a: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событиям и личностям.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0"/>
            <a:ext cx="8568952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Программные требования по истории Средних веков (6 класс)</a:t>
            </a:r>
          </a:p>
        </p:txBody>
      </p:sp>
    </p:spTree>
    <p:extLst>
      <p:ext uri="{BB962C8B-B14F-4D97-AF65-F5344CB8AC3E}">
        <p14:creationId xmlns:p14="http://schemas.microsoft.com/office/powerpoint/2010/main" val="119593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206375" y="260350"/>
            <a:ext cx="87852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Arial" charset="0"/>
                <a:cs typeface="Arial" charset="0"/>
              </a:rPr>
              <a:t> Выпишите из программы планируемые </a:t>
            </a:r>
            <a:r>
              <a:rPr lang="ru-RU" altLang="ru-RU" sz="2400" b="1" u="sng">
                <a:solidFill>
                  <a:srgbClr val="002060"/>
                </a:solidFill>
                <a:latin typeface="Arial" charset="0"/>
                <a:cs typeface="Arial" charset="0"/>
              </a:rPr>
              <a:t>предметные </a:t>
            </a:r>
            <a:r>
              <a:rPr lang="ru-RU" altLang="ru-RU" sz="2400" b="1">
                <a:solidFill>
                  <a:srgbClr val="002060"/>
                </a:solidFill>
                <a:latin typeface="Arial" charset="0"/>
                <a:cs typeface="Arial" charset="0"/>
              </a:rPr>
              <a:t>результаты по теме урока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575" y="1092200"/>
            <a:ext cx="8785225" cy="56324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Ученик по окончании изучения темы будет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defRPr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знать:</a:t>
            </a:r>
          </a:p>
          <a:p>
            <a:pPr marL="342900" indent="-342900">
              <a:buFontTx/>
              <a:buChar char="-"/>
              <a:defRPr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даты княжения Владимира, Крещения Руси;</a:t>
            </a:r>
          </a:p>
          <a:p>
            <a:pPr marL="342900" indent="-342900">
              <a:buFontTx/>
              <a:buChar char="-"/>
              <a:defRPr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понятия: христианство, православие и т.д.;</a:t>
            </a:r>
          </a:p>
          <a:p>
            <a:pPr marL="342900" indent="-342900">
              <a:buFontTx/>
              <a:buChar char="-"/>
              <a:defRPr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причины и значение Крещения Руси;</a:t>
            </a:r>
          </a:p>
          <a:p>
            <a:pPr>
              <a:defRPr/>
            </a:pPr>
            <a:r>
              <a:rPr lang="ru-RU" sz="2400" b="1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уметь:</a:t>
            </a:r>
          </a:p>
          <a:p>
            <a:pPr marL="342900" indent="-342900">
              <a:buFontTx/>
              <a:buChar char="-"/>
              <a:defRPr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рассказывать о приходе Владимира к власти ; </a:t>
            </a:r>
          </a:p>
          <a:p>
            <a:pPr marL="342900" indent="-342900">
              <a:buFontTx/>
              <a:buChar char="-"/>
              <a:defRPr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рассказывать об основных событиях правления князя Владимира;</a:t>
            </a:r>
          </a:p>
          <a:p>
            <a:pPr marL="342900" indent="-342900">
              <a:buFontTx/>
              <a:buChar char="-"/>
              <a:defRPr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давать характеристику личности и правлению князя Владимира;</a:t>
            </a:r>
          </a:p>
          <a:p>
            <a:pPr>
              <a:defRPr/>
            </a:pP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рассказывать о крещении киевлян в 988 году и т.д.</a:t>
            </a:r>
          </a:p>
          <a:p>
            <a:pPr>
              <a:defRPr/>
            </a:pPr>
            <a:r>
              <a:rPr lang="ru-RU" sz="2400" b="1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понимать:</a:t>
            </a:r>
          </a:p>
          <a:p>
            <a:pPr>
              <a:defRPr/>
            </a:pP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роль князя Владимира  в становлении Древнерусского государства и т.д.</a:t>
            </a:r>
          </a:p>
        </p:txBody>
      </p:sp>
    </p:spTree>
    <p:extLst>
      <p:ext uri="{BB962C8B-B14F-4D97-AF65-F5344CB8AC3E}">
        <p14:creationId xmlns:p14="http://schemas.microsoft.com/office/powerpoint/2010/main" val="234726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МЕТОДИЧЕСКИЕ ТРЕБОВАНИЯ К РАЗРАБОТКЕ УРОКА</a:t>
            </a: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0" y="1700213"/>
            <a:ext cx="896461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Arial" charset="0"/>
              </a:rPr>
              <a:t>4. Определена и точно сформулирована идейная (ценностно-смысловая) направленность урока (мировоззренческая идея и ценностно-смысловые ориентиры)</a:t>
            </a:r>
          </a:p>
        </p:txBody>
      </p:sp>
      <p:sp>
        <p:nvSpPr>
          <p:cNvPr id="15364" name="Прямоугольник 3"/>
          <p:cNvSpPr>
            <a:spLocks noChangeArrowheads="1"/>
          </p:cNvSpPr>
          <p:nvPr/>
        </p:nvSpPr>
        <p:spPr bwMode="auto">
          <a:xfrm>
            <a:off x="9525" y="3470275"/>
            <a:ext cx="913447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b="1" i="1">
                <a:solidFill>
                  <a:srgbClr val="002060"/>
                </a:solidFill>
                <a:latin typeface="Arial" charset="0"/>
                <a:cs typeface="Arial" charset="0"/>
              </a:rPr>
              <a:t>Мировоззренческая идея урока</a:t>
            </a:r>
            <a:r>
              <a:rPr lang="ru-RU" altLang="ru-RU" sz="2400" b="1" i="1">
                <a:solidFill>
                  <a:srgbClr val="002060"/>
                </a:solidFill>
                <a:latin typeface="Arial" charset="0"/>
                <a:cs typeface="Arial" charset="0"/>
              </a:rPr>
              <a:t>: монотеизм способствует укреплению многонационального государства, развитию национальной культуры  и международных отношений</a:t>
            </a:r>
          </a:p>
        </p:txBody>
      </p:sp>
      <p:sp>
        <p:nvSpPr>
          <p:cNvPr id="15365" name="Прямоугольник 4"/>
          <p:cNvSpPr>
            <a:spLocks noChangeArrowheads="1"/>
          </p:cNvSpPr>
          <p:nvPr/>
        </p:nvSpPr>
        <p:spPr bwMode="auto">
          <a:xfrm>
            <a:off x="19050" y="5661025"/>
            <a:ext cx="91249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 i="1">
                <a:solidFill>
                  <a:srgbClr val="002060"/>
                </a:solidFill>
                <a:latin typeface="Arial" charset="0"/>
                <a:cs typeface="Arial" charset="0"/>
              </a:rPr>
              <a:t>Ценностно-смысловые ориентиры: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i="1">
                <a:solidFill>
                  <a:srgbClr val="002060"/>
                </a:solidFill>
                <a:latin typeface="Arial" charset="0"/>
                <a:cs typeface="Arial" charset="0"/>
              </a:rPr>
              <a:t>Патриотизм. Культура. </a:t>
            </a:r>
            <a:endParaRPr lang="ru-RU" altLang="ru-RU" sz="2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8440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6387" name="Picture 2" descr="C:\Users\admin\Desktop\ИП РИП\slide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51938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93712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7411" name="Picture 3" descr="C:\Users\admin\Desktop\ИП РИП\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75366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МЕТОДИЧЕСКИЕ ТРЕБОВАНИЯ К РАЗРАБОТКЕ УРОКА</a:t>
            </a: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0" y="1557338"/>
            <a:ext cx="91567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Arial" charset="0"/>
              </a:rPr>
              <a:t>5. Выделенные компоненты содержания образования полностью должны отражать целостное содержание темы, соотноситься с программным содержанием темы урока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3179763"/>
          <a:ext cx="9144000" cy="3475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5696"/>
                <a:gridCol w="1296144"/>
                <a:gridCol w="1512168"/>
                <a:gridCol w="1368152"/>
                <a:gridCol w="1656184"/>
                <a:gridCol w="1475656"/>
              </a:tblGrid>
              <a:tr h="91448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Понятия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Имена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Даты и события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Географ-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ие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объекты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Причинно-следственные связи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Ист-ие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докум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2560554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вера, верования, христианство, православие,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удаизм,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ислам, монастырь, митрополит, десятина</a:t>
                      </a:r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Владимир </a:t>
                      </a: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Святой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978/980 – 1015гг. – княжение Владимира в Киеве</a:t>
                      </a:r>
                    </a:p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988г.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Крещение Руси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Русь,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Византия,</a:t>
                      </a:r>
                    </a:p>
                    <a:p>
                      <a:r>
                        <a:rPr lang="ru-RU" sz="1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Корсунь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т.д.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Причины и значение  Крещения Руси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«Повесть временных лет»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67914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МЕТОДИЧЕСКИЕ ТРЕБОВАНИЯ К РАЗРАБОТКЕ УРОКА</a:t>
            </a: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0" y="1916113"/>
            <a:ext cx="896461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Arial" charset="0"/>
              </a:rPr>
              <a:t>5. Все отобранные средства и инструменты должны характеризоваться целесообразностью и достаточностью в соответствии с выбранной технологией</a:t>
            </a:r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179388" y="3716338"/>
            <a:ext cx="8964612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800" b="1" i="1">
                <a:latin typeface="Arial" charset="0"/>
              </a:rPr>
              <a:t>Мультимедийные средства, дидактические раздаточные материалы (тексты,  таблицы, схемы и т.д.); картографические средства (атласы, контурные карты); лабораторное оборудование и т.д.</a:t>
            </a:r>
          </a:p>
        </p:txBody>
      </p:sp>
    </p:spTree>
    <p:extLst>
      <p:ext uri="{BB962C8B-B14F-4D97-AF65-F5344CB8AC3E}">
        <p14:creationId xmlns:p14="http://schemas.microsoft.com/office/powerpoint/2010/main" val="17001843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МЕТОДИЧЕСКИЕ ТРЕБОВАНИЯ К РАЗРАБОТКЕ УРОКА</a:t>
            </a:r>
          </a:p>
        </p:txBody>
      </p:sp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0" y="1916113"/>
            <a:ext cx="896461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Arial" charset="0"/>
              </a:rPr>
              <a:t>6. Структура технологической карты  хода урока должна полностью соответствовать предъявляемым требованиям и алгоритму применяемой образовательной технологии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4076700"/>
          <a:ext cx="91440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8024"/>
                <a:gridCol w="2880320"/>
                <a:gridCol w="14756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Деятельность учителя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Деятельность уч-ся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ПОР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I</a:t>
                      </a:r>
                      <a:r>
                        <a:rPr lang="ru-RU" sz="2400" b="1" dirty="0" smtClean="0"/>
                        <a:t>. НАЗВАНИЕ ЭТАПА УРОКА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18075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4572000" y="404813"/>
            <a:ext cx="39608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  <a:latin typeface="Arial" charset="0"/>
                <a:cs typeface="Arial" charset="0"/>
              </a:rPr>
              <a:t>СПИОК ЛИТЕРАТУРЫ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666750"/>
          <a:ext cx="9144000" cy="637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584"/>
                <a:gridCol w="5832648"/>
                <a:gridCol w="2483768"/>
              </a:tblGrid>
              <a:tr h="45721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учителя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15">
                <a:tc>
                  <a:txBody>
                    <a:bodyPr/>
                    <a:lstStyle/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этап. Организационный момент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15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МР-4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Приветствие,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проверка готовности к уроку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15">
                <a:tc>
                  <a:txBody>
                    <a:bodyPr/>
                    <a:lstStyle/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этап. Постановка учебной задачи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Слайд 1</a:t>
                      </a:r>
                      <a:endParaRPr lang="ru-RU" sz="20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15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ЛР-1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Вводная</a:t>
                      </a:r>
                      <a:r>
                        <a:rPr lang="ru-RU" sz="2000" i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беседа (практическая работа)</a:t>
                      </a:r>
                      <a:endParaRPr lang="ru-RU" sz="2000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фронтально</a:t>
                      </a:r>
                      <a:endParaRPr lang="ru-RU" sz="20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15">
                <a:tc>
                  <a:txBody>
                    <a:bodyPr/>
                    <a:lstStyle/>
                    <a:p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этап. Изучение нового материала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Слайд 4</a:t>
                      </a:r>
                      <a:endParaRPr lang="ru-RU" sz="20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591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МР-3</a:t>
                      </a:r>
                    </a:p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МР-7</a:t>
                      </a:r>
                    </a:p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ПР-1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Практическая работа (учебные ситуации)</a:t>
                      </a:r>
                    </a:p>
                    <a:p>
                      <a:r>
                        <a:rPr lang="ru-RU" sz="2000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Дискуссия</a:t>
                      </a:r>
                    </a:p>
                    <a:p>
                      <a:r>
                        <a:rPr lang="ru-RU" sz="2000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Обобщение, вывод</a:t>
                      </a:r>
                      <a:endParaRPr lang="ru-RU" sz="2000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письменно в тетрадях</a:t>
                      </a:r>
                    </a:p>
                    <a:p>
                      <a:r>
                        <a:rPr lang="ru-RU" sz="20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фронтально</a:t>
                      </a:r>
                      <a:endParaRPr lang="ru-RU" sz="20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61"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этап. Применение новых знаний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Слайды 6-8</a:t>
                      </a:r>
                      <a:endParaRPr lang="ru-RU" sz="20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591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МР-6</a:t>
                      </a:r>
                    </a:p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ПР-2</a:t>
                      </a:r>
                    </a:p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ЛР-2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Практическая работа</a:t>
                      </a:r>
                    </a:p>
                    <a:p>
                      <a:r>
                        <a:rPr lang="ru-RU" sz="2000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Учебные</a:t>
                      </a:r>
                      <a:r>
                        <a:rPr lang="ru-RU" sz="2000" i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ситуации</a:t>
                      </a:r>
                      <a:endParaRPr lang="ru-RU" sz="2000" i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000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Повторительно-обобщающая беседа</a:t>
                      </a:r>
                      <a:endParaRPr lang="ru-RU" sz="2000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доски</a:t>
                      </a:r>
                      <a:r>
                        <a:rPr lang="ru-RU" sz="20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человека</a:t>
                      </a:r>
                    </a:p>
                    <a:p>
                      <a:r>
                        <a:rPr lang="ru-RU" sz="20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в парах</a:t>
                      </a:r>
                    </a:p>
                    <a:p>
                      <a:r>
                        <a:rPr lang="ru-RU" sz="20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фронтально</a:t>
                      </a:r>
                      <a:endParaRPr lang="ru-RU" sz="20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61"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этап. Подведение итогов урока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Слайд 9</a:t>
                      </a:r>
                      <a:endParaRPr lang="ru-RU" sz="20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99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ЛР-1; МР-8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Личностная рефлексия и содержательная оценка</a:t>
                      </a:r>
                      <a:endParaRPr lang="ru-RU" sz="2000" b="0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фронтально</a:t>
                      </a:r>
                    </a:p>
                    <a:p>
                      <a:r>
                        <a:rPr lang="ru-RU" sz="20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листы</a:t>
                      </a:r>
                      <a:r>
                        <a:rPr lang="ru-RU" sz="20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самооценки</a:t>
                      </a:r>
                      <a:endParaRPr lang="ru-RU" sz="20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03350" y="115888"/>
            <a:ext cx="6769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Технологическая карта хода урока в ТРО</a:t>
            </a:r>
          </a:p>
        </p:txBody>
      </p:sp>
    </p:spTree>
    <p:extLst>
      <p:ext uri="{BB962C8B-B14F-4D97-AF65-F5344CB8AC3E}">
        <p14:creationId xmlns:p14="http://schemas.microsoft.com/office/powerpoint/2010/main" val="413841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571488"/>
              </p:ext>
            </p:extLst>
          </p:nvPr>
        </p:nvGraphicFramePr>
        <p:xfrm>
          <a:off x="179512" y="640080"/>
          <a:ext cx="8964488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01879"/>
                <a:gridCol w="1958628"/>
                <a:gridCol w="9039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Аспекты анализа занятия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Содержание наблюдения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Баллы (1,2,3)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ФУНДАМЕНТАЛЬНОСТЬ ЗНАНИЯ ПРЕДМЕТА -5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Точность и глубина раскрытия темы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1,2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МЕТОДИЧЕСКАЯ КОМПЕТЕНТНОСТЬ - 10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Адекватность используемых методов и технологий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ПСИХОЛОГО-ПЕДАГОГИЧЕСКАЯ КОМПЕТЕНТНОСТЬ</a:t>
                      </a:r>
                      <a:r>
                        <a:rPr lang="ru-RU" sz="2400" b="1" baseline="0" dirty="0" smtClean="0">
                          <a:solidFill>
                            <a:srgbClr val="C00000"/>
                          </a:solidFill>
                        </a:rPr>
                        <a:t> - 2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Умение создавать высокий уровень мотивации учащихся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ГИГИЕНИЧЕСКИЕ ТРЕБОВАНИЯ К УРОКУ - 8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Чередование</a:t>
                      </a:r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</a:rPr>
                        <a:t> видов деятельности</a:t>
                      </a:r>
                      <a:endParaRPr lang="ru-RU" sz="2400" b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РЕЗУЛЬТАТИВНОСТЬ УРОКА - 1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Достижение цели урока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457200" y="0"/>
            <a:ext cx="8686800" cy="5715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 объекта  оценки (экспертизы)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32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4572000" y="404813"/>
            <a:ext cx="39608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  <a:latin typeface="Arial" charset="0"/>
                <a:cs typeface="Arial" charset="0"/>
              </a:rPr>
              <a:t>СПИОК ЛИТЕРАТУРЫ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666750"/>
          <a:ext cx="9144000" cy="6735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616"/>
                <a:gridCol w="5760640"/>
                <a:gridCol w="2267744"/>
              </a:tblGrid>
              <a:tr h="45717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учителя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176"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этап. Организационный момент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176"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Приветствие…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176"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этап. Создание проблемной ситуации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924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ПУД-2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РУД-4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Практический</a:t>
                      </a:r>
                      <a:r>
                        <a:rPr lang="ru-RU" sz="2400" i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метод</a:t>
                      </a:r>
                      <a:endParaRPr lang="ru-RU" sz="2400" i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400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Проблема, гипотезы,</a:t>
                      </a:r>
                      <a:r>
                        <a:rPr lang="ru-RU" sz="2400" i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 работы</a:t>
                      </a:r>
                      <a:endParaRPr lang="ru-RU" sz="2400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</a:t>
                      </a:r>
                      <a:r>
                        <a:rPr lang="ru-RU" sz="2000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-й</a:t>
                      </a:r>
                      <a:r>
                        <a:rPr lang="ru-RU" sz="2000" i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материал</a:t>
                      </a:r>
                      <a:endParaRPr lang="ru-RU" sz="2000" i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000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фронтально</a:t>
                      </a:r>
                      <a:endParaRPr lang="ru-RU" sz="2000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176"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этап. Открытие новых знаний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924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ПУД-5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ПУД-1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Эвристический</a:t>
                      </a:r>
                      <a:r>
                        <a:rPr lang="ru-RU" sz="2400" i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метод</a:t>
                      </a:r>
                    </a:p>
                    <a:p>
                      <a:r>
                        <a:rPr lang="ru-RU" sz="2400" i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Исследовательский метод</a:t>
                      </a:r>
                      <a:endParaRPr lang="ru-RU" sz="2400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фронтально</a:t>
                      </a:r>
                    </a:p>
                    <a:p>
                      <a:r>
                        <a:rPr lang="ru-RU" sz="2000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тетрадях</a:t>
                      </a:r>
                      <a:endParaRPr lang="ru-RU" sz="2000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924"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этап. Проверка истинности новых знаний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008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ПУД-4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Практический</a:t>
                      </a:r>
                      <a:r>
                        <a:rPr lang="ru-RU" sz="2400" i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метод</a:t>
                      </a:r>
                      <a:endParaRPr lang="ru-RU" sz="2400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доски 3 человека в тетрадях</a:t>
                      </a:r>
                      <a:endParaRPr lang="ru-RU" sz="2000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176"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этап. Подведение итогов</a:t>
                      </a:r>
                      <a:r>
                        <a:rPr lang="ru-RU" sz="2400" b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урока</a:t>
                      </a:r>
                      <a:endParaRPr lang="ru-RU" sz="2400" b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924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КУД-2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РУД-6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Личностная рефлексия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Самооценка и оценка УПД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фронтально в парах</a:t>
                      </a:r>
                      <a:endParaRPr lang="ru-RU" sz="2000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58888" y="115888"/>
            <a:ext cx="69135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Технологическая карта хода урока в ТПО</a:t>
            </a:r>
          </a:p>
        </p:txBody>
      </p:sp>
    </p:spTree>
    <p:extLst>
      <p:ext uri="{BB962C8B-B14F-4D97-AF65-F5344CB8AC3E}">
        <p14:creationId xmlns:p14="http://schemas.microsoft.com/office/powerpoint/2010/main" val="59572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4572000" y="404813"/>
            <a:ext cx="39608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  <a:latin typeface="Arial" charset="0"/>
                <a:cs typeface="Arial" charset="0"/>
              </a:rPr>
              <a:t>СПИОК ЛИТЕРАТУРЫ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666750"/>
          <a:ext cx="9144000" cy="6004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616"/>
                <a:gridCol w="5400600"/>
                <a:gridCol w="2627784"/>
              </a:tblGrid>
              <a:tr h="45714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7" marB="456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учителя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7" marB="456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7" marB="456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145"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7" marB="456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этап. ОРГАНИЗАЦИОННЫЙ МОМЕНТ</a:t>
                      </a:r>
                    </a:p>
                  </a:txBody>
                  <a:tcPr marT="45697" marB="456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7" marB="456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145"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7" marB="456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Приветствие …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7" marB="456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7" marB="456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145"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7" marB="456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этап. СТАДИЯ «ВЫЗОВ»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7" marB="456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Слайд 1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7" marB="456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895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РУД-2</a:t>
                      </a:r>
                    </a:p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КУД-2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7" marB="456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Вводная беседа</a:t>
                      </a:r>
                    </a:p>
                    <a:p>
                      <a:r>
                        <a:rPr lang="ru-RU" sz="20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Практическая работа в парах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7" marB="456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фронтально</a:t>
                      </a:r>
                    </a:p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раздаточные листы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7" marB="456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145"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7" marB="456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этап. СТАДИЯ «ОСМЫСЛЕНИЕ»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7" marB="456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7" marB="456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97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ПУД-4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7" marB="456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Практическая работа</a:t>
                      </a:r>
                    </a:p>
                    <a:p>
                      <a:r>
                        <a:rPr lang="ru-RU" sz="20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Аналитическая беседа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7" marB="456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раздаточные листы</a:t>
                      </a:r>
                    </a:p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беседа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7" marB="456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145"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7" marB="456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этап. СТАДИЯ «РЕФЛЕКСИЯ»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7" marB="456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7" marB="456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895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ЛР-2</a:t>
                      </a:r>
                    </a:p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ПУД-3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7" marB="456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Практическая работа в парах</a:t>
                      </a:r>
                    </a:p>
                    <a:p>
                      <a:r>
                        <a:rPr lang="ru-RU" sz="20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Аналитическая беседа</a:t>
                      </a:r>
                    </a:p>
                  </a:txBody>
                  <a:tcPr marT="45697" marB="456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раздаточные листы</a:t>
                      </a:r>
                    </a:p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фронтально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7" marB="456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145"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7" marB="456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этап. ПОДВЕДЕНИЕ ИТОГОВ УРОКА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7" marB="456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7" marB="456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145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ЛР-3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7" marB="456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Содержательная оценка и самооценка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7" marB="456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раздаточные 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листы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7" marB="456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16013" y="174625"/>
            <a:ext cx="669607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Технология развития критического мышления</a:t>
            </a:r>
          </a:p>
        </p:txBody>
      </p:sp>
    </p:spTree>
    <p:extLst>
      <p:ext uri="{BB962C8B-B14F-4D97-AF65-F5344CB8AC3E}">
        <p14:creationId xmlns:p14="http://schemas.microsoft.com/office/powerpoint/2010/main" val="136456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4572000" y="404813"/>
            <a:ext cx="39608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  <a:latin typeface="Arial" charset="0"/>
                <a:cs typeface="Arial" charset="0"/>
              </a:rPr>
              <a:t>СПИОК ЛИТЕРАТУРЫ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950" y="666750"/>
          <a:ext cx="9036050" cy="6248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682"/>
                <a:gridCol w="5904656"/>
                <a:gridCol w="1979712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учителя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41">
                <a:tc>
                  <a:txBody>
                    <a:bodyPr/>
                    <a:lstStyle/>
                    <a:p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ОРГАНИЗАЦИОННЫЙ</a:t>
                      </a:r>
                      <a:r>
                        <a:rPr lang="ru-RU" sz="2000" b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МОМЕНТ</a:t>
                      </a:r>
                      <a:endParaRPr lang="ru-RU" sz="2000" b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41">
                <a:tc>
                  <a:txBody>
                    <a:bodyPr/>
                    <a:lstStyle/>
                    <a:p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Приветствие …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41">
                <a:tc>
                  <a:txBody>
                    <a:bodyPr/>
                    <a:lstStyle/>
                    <a:p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ВВОДНЫЙ ЭТАП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583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ПУД-3; РУД-4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Коллективная дискуссия</a:t>
                      </a:r>
                    </a:p>
                    <a:p>
                      <a:r>
                        <a:rPr lang="ru-RU" sz="20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Распределение заданий между группами</a:t>
                      </a:r>
                      <a:r>
                        <a:rPr lang="ru-RU" sz="2000" b="1" i="1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i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внутри групп</a:t>
                      </a:r>
                      <a:endParaRPr lang="ru-RU" sz="2000" b="1" i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Слайды 1-3</a:t>
                      </a:r>
                    </a:p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Рабочие папки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41"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ОСНОВНОЙ ОБУЧАЮЩИЙ ЭТАП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583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КУД-5; ПУД-2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Внутригрупповая дискуссия</a:t>
                      </a:r>
                    </a:p>
                    <a:p>
                      <a:r>
                        <a:rPr lang="ru-RU" sz="20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Практическая продуктивная деятельность</a:t>
                      </a:r>
                    </a:p>
                    <a:p>
                      <a:r>
                        <a:rPr lang="ru-RU" sz="20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Внутригрупповая дискуссия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Раздаточные рабочие материалы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41"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ЗАКЛЮЧИТЕЛЬНЫЙ ЭТАП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КУД-3; ПУД-4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Презентация итоговых</a:t>
                      </a:r>
                      <a:r>
                        <a:rPr lang="ru-RU" sz="2000" b="1" i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продуктов деятельности</a:t>
                      </a:r>
                    </a:p>
                    <a:p>
                      <a:r>
                        <a:rPr lang="ru-RU" sz="2000" b="1" i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Коллективная дискуссия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доски устно</a:t>
                      </a:r>
                    </a:p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Слайды 4-10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41"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ПОДВЕДЕНИЕ</a:t>
                      </a:r>
                      <a:r>
                        <a:rPr lang="ru-RU" sz="2000" b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ИТОГОВ УРОКА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РУД-6; РУД-3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Рефлексия. Содержательная</a:t>
                      </a:r>
                      <a:r>
                        <a:rPr lang="ru-RU" sz="2000" b="1" i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оценка в сочетании с самооценкой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Слайд 11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Лидер группы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58888" y="115888"/>
            <a:ext cx="705802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Технология учебно-группового сотрудничества</a:t>
            </a:r>
          </a:p>
        </p:txBody>
      </p:sp>
    </p:spTree>
    <p:extLst>
      <p:ext uri="{BB962C8B-B14F-4D97-AF65-F5344CB8AC3E}">
        <p14:creationId xmlns:p14="http://schemas.microsoft.com/office/powerpoint/2010/main" val="429236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МЕТОДИЧЕСКИЕ ТРЕБОВАНИЯ К РАЗРАБОТКЕ УРОКА</a:t>
            </a:r>
          </a:p>
        </p:txBody>
      </p:sp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0" y="1500188"/>
            <a:ext cx="89646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Arial" charset="0"/>
              </a:rPr>
              <a:t>7. Все содержание учебного материала  должно обеспечивать достижение всеми учащимися ПОР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179512" y="2747963"/>
          <a:ext cx="89644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14249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107950" y="201613"/>
            <a:ext cx="9007475" cy="584200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chemeClr val="bg1"/>
                </a:solidFill>
                <a:latin typeface="Arial" charset="0"/>
                <a:cs typeface="Arial" charset="0"/>
              </a:rPr>
              <a:t>Методическая модель современного урока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0" y="908720"/>
          <a:ext cx="9144000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141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0" y="333375"/>
            <a:ext cx="9144000" cy="584200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chemeClr val="bg1"/>
                </a:solidFill>
                <a:latin typeface="Arial" charset="0"/>
                <a:cs typeface="Arial" charset="0"/>
              </a:rPr>
              <a:t>Методическая модель современного урока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24950" y="1124744"/>
          <a:ext cx="9144000" cy="4759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GRAD9"/>
          <p:cNvPicPr/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596336" y="5085184"/>
            <a:ext cx="1440160" cy="16440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079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1"/>
          <p:cNvSpPr>
            <a:spLocks noChangeArrowheads="1"/>
          </p:cNvSpPr>
          <p:nvPr/>
        </p:nvSpPr>
        <p:spPr bwMode="auto">
          <a:xfrm>
            <a:off x="323850" y="750888"/>
            <a:ext cx="8712200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Содержание учебного материала должно отражать и методы получения знаний.  На современном уроке учитель не только даёт задание на сравнение, но и акцентирует внимание учащихся на содержание и последовательность действий (алгоритм) этого логического приёма умственной деятельности. В течение всего урока ясно и явно проявляется учебный материал позволяющий учителю методично развивать УУД школьников. Овладение универсальными учебными действиями на каждом этапе урока сопровождается  специально разработанными </a:t>
            </a:r>
            <a:r>
              <a:rPr lang="ru-RU" altLang="ru-RU" sz="2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памятками, листами формирующего оценивания, </a:t>
            </a:r>
            <a:r>
              <a:rPr lang="ru-RU" alt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создающие ориентировочную основу учебно-познавательной деятельности учащихся.</a:t>
            </a:r>
            <a:endParaRPr lang="ru-RU" altLang="ru-RU" sz="240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74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5003800" y="404813"/>
            <a:ext cx="33845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УМЕНИЕ СРАВНИВАТЬ</a:t>
            </a:r>
          </a:p>
        </p:txBody>
      </p:sp>
      <p:sp>
        <p:nvSpPr>
          <p:cNvPr id="53250" name="TextBox 2"/>
          <p:cNvSpPr txBox="1">
            <a:spLocks noChangeArrowheads="1"/>
          </p:cNvSpPr>
          <p:nvPr/>
        </p:nvSpPr>
        <p:spPr bwMode="auto">
          <a:xfrm>
            <a:off x="150813" y="1484313"/>
            <a:ext cx="9144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defRPr/>
            </a:pPr>
            <a:r>
              <a:rPr lang="ru-RU" alt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СРАВНЕНИЕ </a:t>
            </a: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alt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приём умственной деятельности, познавательное логическое действие, лежащее в основе суждений о сходстве и различии изучаемых объектов.</a:t>
            </a:r>
          </a:p>
          <a:p>
            <a:pPr algn="just">
              <a:defRPr/>
            </a:pPr>
            <a:endParaRPr lang="ru-RU" alt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Сравнение (как УУД) позволяет:</a:t>
            </a:r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ru-RU" alt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пределять </a:t>
            </a:r>
            <a:r>
              <a:rPr lang="ru-RU" alt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суть 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явления;</a:t>
            </a:r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ru-RU" alt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пределять </a:t>
            </a:r>
            <a:r>
              <a:rPr lang="ru-RU" alt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уровень развития 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признака, качества, свойства;</a:t>
            </a:r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ru-RU" alt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станавливать </a:t>
            </a:r>
            <a:r>
              <a:rPr lang="ru-RU" alt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связи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между явлениями;</a:t>
            </a:r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ru-RU" alt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alt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опоставлять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измеряемую величину с эталоном.</a:t>
            </a:r>
            <a:endParaRPr lang="ru-RU" alt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66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5003800" y="404813"/>
            <a:ext cx="33845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УМЕНИЕ СРАВНИВАТЬ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850" y="1235075"/>
            <a:ext cx="8569325" cy="4894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 ПОЗНАВАТЕЛЬНОГО ЛОГИЧЕСКОГО ДЕЙСТВИЯ 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убедиться, что изучаемые объекты сравнимы;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наблюдением свойства изучаемых объектов, явлений, процессов;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различные свойства;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установить общие свойства объектов, явлений, процессов – признаки;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установить существенные и несущественные признаки;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выбрать основание для сравнения (один из существенных признаков);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сопоставить объекты по данному основанию;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сформулировать  выводы.</a:t>
            </a:r>
          </a:p>
        </p:txBody>
      </p:sp>
    </p:spTree>
    <p:extLst>
      <p:ext uri="{BB962C8B-B14F-4D97-AF65-F5344CB8AC3E}">
        <p14:creationId xmlns:p14="http://schemas.microsoft.com/office/powerpoint/2010/main" val="213336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288" y="620713"/>
            <a:ext cx="8497887" cy="62785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i="1" dirty="0">
                <a:solidFill>
                  <a:srgbClr val="002060"/>
                </a:solidFill>
              </a:rPr>
              <a:t>	Алгоритм 2</a:t>
            </a:r>
            <a:endParaRPr lang="ru-RU" sz="2400" b="1" dirty="0">
              <a:solidFill>
                <a:srgbClr val="002060"/>
              </a:solidFill>
            </a:endParaRP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</a:rPr>
              <a:t>Что нужно сделать? Какую проблему решаем? (определение цели применения логической операции)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</a:rPr>
              <a:t>Какие объекты для этого необходимо сравнить? (определение объектов сравнения)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</a:rPr>
              <a:t>С какой точки зрения? (выбор оснований для сравнения)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</a:rPr>
              <a:t>Какие признаки объектов важно сравнить для решения этой задачи? (выделение признаков сравнения)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</a:rPr>
              <a:t>В чём сходство и различие этих объектов по выделенным признакам? (применение самой логической операции)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</a:rPr>
              <a:t>К какому выводу в результате сравнения пришли? (вывод в контексте цели)</a:t>
            </a: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678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950" y="115888"/>
            <a:ext cx="8856663" cy="15696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 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зеркало общей и педагогической культуры учителя, мерило его интеллектуального богатства, показатель его кругозора и эрудиции.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В.А. Сухомлинский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7904" y="1916832"/>
            <a:ext cx="511256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 в массовой школе больше всего страдает от: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некачественной подготовки;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плохого расчёта;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непродуманной импровизации;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нарушений педагогических закономерностей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1938" y="4725144"/>
            <a:ext cx="8702675" cy="19383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в образовательном процессе новых стандартов – весьма трудная задача для большинства педагогов.  Анализ массового педагогического опыта позволяет утверждать, что учителями допускаются грубые ошибки и многочисленные несуразности, поскольку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предметной, научной подготовки учителя не соответствует уровню сложности  решаемых методических задач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04" y="2204864"/>
            <a:ext cx="3057525" cy="18954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710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C00000"/>
                </a:solidFill>
              </a:rPr>
              <a:t>Окружающий мир</a:t>
            </a:r>
          </a:p>
        </p:txBody>
      </p:sp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0" y="1484313"/>
            <a:ext cx="914400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002060"/>
                </a:solidFill>
                <a:latin typeface="Arial" charset="0"/>
              </a:rPr>
              <a:t>Задание (цель сравнения –выбор)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800" b="1">
              <a:solidFill>
                <a:srgbClr val="002060"/>
              </a:solidFill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800" b="1" i="1">
                <a:solidFill>
                  <a:srgbClr val="002060"/>
                </a:solidFill>
                <a:latin typeface="Arial" charset="0"/>
              </a:rPr>
              <a:t>Семья из 4-х человек решила купить дом.  Папа работает на заводе и часто задерживается допоздна. Мама – художник, пишет натюрморты. Бабушка на пенсии, любит цветы, часто болеет. Сын учится в 3 классе. Какой дом удобнее для этой семьи: городской или сельский?</a:t>
            </a:r>
          </a:p>
        </p:txBody>
      </p:sp>
    </p:spTree>
    <p:extLst>
      <p:ext uri="{BB962C8B-B14F-4D97-AF65-F5344CB8AC3E}">
        <p14:creationId xmlns:p14="http://schemas.microsoft.com/office/powerpoint/2010/main" val="146410193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-36513" y="0"/>
          <a:ext cx="9180512" cy="61150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8272"/>
                <a:gridCol w="3384376"/>
                <a:gridCol w="3347864"/>
              </a:tblGrid>
              <a:tr h="72009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Алгоритм УУД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 учителя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Ответы</a:t>
                      </a:r>
                      <a:r>
                        <a:rPr lang="ru-RU" sz="2400" b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уч-ся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2009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</a:t>
                      </a:r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 </a:t>
                      </a: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сравнения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Что нужно</a:t>
                      </a:r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сделать в задании?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Сделать выбор: какой дом удобный для этой семьи?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20090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</a:t>
                      </a:r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объектов</a:t>
                      </a: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сравнения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Какие объекты будем сравнивать?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Можно ли их сравнивать и почему?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 будем сравнивать городской</a:t>
                      </a:r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сельский дом.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Оба объекты – дома, различаются только по местоположению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2009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аспектов для сравнения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Какие основания для сравнения можно выделить?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Расстояние,  условия для проживания 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987489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62182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5696"/>
                <a:gridCol w="2232248"/>
                <a:gridCol w="5076056"/>
              </a:tblGrid>
              <a:tr h="82300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Алгоритм УУД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 учителя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Ответы</a:t>
                      </a:r>
                      <a:r>
                        <a:rPr lang="ru-RU" sz="2400" b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уч-ся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/>
                </a:tc>
              </a:tr>
              <a:tr h="265189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Выделение</a:t>
                      </a:r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признаков</a:t>
                      </a:r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сравнения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Какие признаки нам важны для выбора?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Расстояние:</a:t>
                      </a:r>
                    </a:p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дома до работы;</a:t>
                      </a:r>
                    </a:p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школы; до больницы; магазина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Условия проживания: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сад/цветник; место для прогулок и отдыха; шум;</a:t>
                      </a:r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чистый воздух;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 и количество  комнат</a:t>
                      </a:r>
                      <a:endParaRPr lang="ru-RU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/>
                </a:tc>
              </a:tr>
              <a:tr h="118878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Сопоставление</a:t>
                      </a: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объектов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чём</a:t>
                      </a:r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сходство и отличие этих домов?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Сельский дальше от работы, школы, магазина, больницы.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т.д.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/>
                </a:tc>
              </a:tr>
              <a:tr h="155456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Вывод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Какой дом лучше выбрать для семьи?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Городской, потому что ….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883101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МЕТОДИЧЕСКИЕ ТРЕБОВАНИЯ К РАЗРАБОТКЕ УРОКА</a:t>
            </a:r>
          </a:p>
        </p:txBody>
      </p:sp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0" y="1916113"/>
            <a:ext cx="89646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Arial" charset="0"/>
              </a:rPr>
              <a:t>8. Всё отобранное содержание учебного материала должно носить воспитывающий характер</a:t>
            </a:r>
          </a:p>
        </p:txBody>
      </p:sp>
      <p:sp>
        <p:nvSpPr>
          <p:cNvPr id="35844" name="TextBox 1"/>
          <p:cNvSpPr txBox="1">
            <a:spLocks noChangeArrowheads="1"/>
          </p:cNvSpPr>
          <p:nvPr/>
        </p:nvSpPr>
        <p:spPr bwMode="auto">
          <a:xfrm>
            <a:off x="250825" y="2997200"/>
            <a:ext cx="3384550" cy="10763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C00000"/>
                </a:solidFill>
                <a:latin typeface="Arial" charset="0"/>
              </a:rPr>
              <a:t>Вводная информация</a:t>
            </a:r>
          </a:p>
        </p:txBody>
      </p:sp>
      <p:sp>
        <p:nvSpPr>
          <p:cNvPr id="35845" name="TextBox 4"/>
          <p:cNvSpPr txBox="1">
            <a:spLocks noChangeArrowheads="1"/>
          </p:cNvSpPr>
          <p:nvPr/>
        </p:nvSpPr>
        <p:spPr bwMode="auto">
          <a:xfrm>
            <a:off x="4117975" y="2998788"/>
            <a:ext cx="4824413" cy="30464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C00000"/>
                </a:solidFill>
                <a:latin typeface="Arial" charset="0"/>
              </a:rPr>
              <a:t>Проблемно-смысловой диалог: вводная или эвристическая, аналитическая беседа, дискуссия или диспут </a:t>
            </a:r>
          </a:p>
        </p:txBody>
      </p:sp>
      <p:sp>
        <p:nvSpPr>
          <p:cNvPr id="4" name="Стрелка углом вверх 3"/>
          <p:cNvSpPr/>
          <p:nvPr/>
        </p:nvSpPr>
        <p:spPr>
          <a:xfrm rot="5400000">
            <a:off x="2267744" y="4074319"/>
            <a:ext cx="1657350" cy="1658938"/>
          </a:xfrm>
          <a:prstGeom prst="bentUp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14899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5394325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325" y="2365375"/>
            <a:ext cx="4583113" cy="8302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«Математика – это музыка разума, а музыка – это математика чувств!»</a:t>
            </a:r>
          </a:p>
          <a:p>
            <a:pPr algn="r">
              <a:defRPr/>
            </a:pP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Джеймс Джозеф Сильвестр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850" y="3716338"/>
            <a:ext cx="4043363" cy="286226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всем мне хочется дойти </a:t>
            </a:r>
          </a:p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самой сути.</a:t>
            </a:r>
          </a:p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работе, в поисках пути, </a:t>
            </a:r>
          </a:p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сердечной смуте.</a:t>
            </a:r>
          </a:p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сущности протекших дней, </a:t>
            </a:r>
          </a:p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их причины, </a:t>
            </a:r>
          </a:p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оснований, до корней, </a:t>
            </a:r>
          </a:p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сердцевины. </a:t>
            </a:r>
          </a:p>
          <a:p>
            <a:pPr algn="r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 Пастернак</a:t>
            </a:r>
          </a:p>
        </p:txBody>
      </p:sp>
      <p:sp>
        <p:nvSpPr>
          <p:cNvPr id="36869" name="TextBox 5"/>
          <p:cNvSpPr txBox="1">
            <a:spLocks noChangeArrowheads="1"/>
          </p:cNvSpPr>
          <p:nvPr/>
        </p:nvSpPr>
        <p:spPr bwMode="auto">
          <a:xfrm>
            <a:off x="4643438" y="3132138"/>
            <a:ext cx="4032250" cy="344646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там и здесь между рядами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Звучит один и тот же глас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«Кто не за нас – тот против нас!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Нет безразличных:  правда с нами!»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А я стою один меж ними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В ревущем пламени  и дыме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И всеми силами своими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Молюсь за тех и за других?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(М. Волошин)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pic>
        <p:nvPicPr>
          <p:cNvPr id="36870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0"/>
            <a:ext cx="4054475" cy="304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535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"/>
            <a:ext cx="76200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425" y="2730500"/>
            <a:ext cx="4092575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73463"/>
            <a:ext cx="4981575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168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МЕТОДИЧЕСКИЕ ТРЕБОВАНИЯ К РАЗРАБОТКЕ УРОКА</a:t>
            </a:r>
          </a:p>
        </p:txBody>
      </p:sp>
      <p:sp>
        <p:nvSpPr>
          <p:cNvPr id="40963" name="TextBox 2"/>
          <p:cNvSpPr txBox="1">
            <a:spLocks noChangeArrowheads="1"/>
          </p:cNvSpPr>
          <p:nvPr/>
        </p:nvSpPr>
        <p:spPr bwMode="auto">
          <a:xfrm>
            <a:off x="0" y="1628775"/>
            <a:ext cx="896461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Arial" charset="0"/>
              </a:rPr>
              <a:t>9. Должны быть отражены формы и средства получения обратной связи результативности урока (эталоны ответов, проверка, взаимопроверка, самопроверка,  у доски/ с места, лист самооценки)</a:t>
            </a:r>
          </a:p>
        </p:txBody>
      </p:sp>
    </p:spTree>
    <p:extLst>
      <p:ext uri="{BB962C8B-B14F-4D97-AF65-F5344CB8AC3E}">
        <p14:creationId xmlns:p14="http://schemas.microsoft.com/office/powerpoint/2010/main" val="5412962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159" name="Group 103"/>
          <p:cNvGraphicFramePr>
            <a:graphicFrameLocks noGrp="1"/>
          </p:cNvGraphicFramePr>
          <p:nvPr/>
        </p:nvGraphicFramePr>
        <p:xfrm>
          <a:off x="0" y="44450"/>
          <a:ext cx="9144000" cy="6583592"/>
        </p:xfrm>
        <a:graphic>
          <a:graphicData uri="http://schemas.openxmlformats.org/drawingml/2006/table">
            <a:tbl>
              <a:tblPr/>
              <a:tblGrid>
                <a:gridCol w="684213"/>
                <a:gridCol w="6192837"/>
                <a:gridCol w="2266950"/>
              </a:tblGrid>
              <a:tr h="4571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этап. СТАДИЯ «ВЫЗОВ»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1262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МР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Слайд 1.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Задание: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Прочитайте  отрывок из стихотворения М. Волошина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 там и здесь между рядами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Звучит один и тот же глас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«Кто не за нас – тот против нас!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Нет безразличных:  правда с нами!»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А я стою один меж ними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В ревущем пламени  и дыме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И всеми силами своими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Молюсь за тех и за других? (М. Волошин)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Вводная беседа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О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каком событии в истории нашей страны пишет в своём стихотворении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М.Волошин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?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Что хотел сказать нам автор этими строчками?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Какие чувства вызывает это событие у автора, почему?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Согласны ли вы с автором? Как вы относитесь к данному событию, почему?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О чём будем говорить на уроке?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Задание: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Сформулируйте и запишите тему урока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Проверка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  <a:t>: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ГРАЖДАНСКАЯ  ВОЙНА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Задание: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Сформулируйте главный вопрос урока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Слайд 2.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 МЫ ЗНАЕМ И НЕ ЗНАЕМ О ГРАЖДАНСКОЙ ВОЙНЕ?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ученик вслух с места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фронтально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самостоятельно в тетрадях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человека устно, остальные – поднятая рука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3-4 человека с места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380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63" name="Group 31"/>
          <p:cNvGraphicFramePr>
            <a:graphicFrameLocks noGrp="1"/>
          </p:cNvGraphicFramePr>
          <p:nvPr/>
        </p:nvGraphicFramePr>
        <p:xfrm>
          <a:off x="0" y="0"/>
          <a:ext cx="9144000" cy="7132638"/>
        </p:xfrm>
        <a:graphic>
          <a:graphicData uri="http://schemas.openxmlformats.org/drawingml/2006/table">
            <a:tbl>
              <a:tblPr/>
              <a:tblGrid>
                <a:gridCol w="684213"/>
                <a:gridCol w="6192837"/>
                <a:gridCol w="2266950"/>
              </a:tblGrid>
              <a:tr h="4571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этап. СТАДИЯ «ВЫЗОВ»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6754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87313" algn="l"/>
                          <a:tab pos="261938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87313" algn="l"/>
                          <a:tab pos="261938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87313" algn="l"/>
                          <a:tab pos="2619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87313" algn="l"/>
                          <a:tab pos="261938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87313" algn="l"/>
                          <a:tab pos="261938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87313" algn="l"/>
                          <a:tab pos="261938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87313" algn="l"/>
                          <a:tab pos="261938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87313" algn="l"/>
                          <a:tab pos="261938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87313" algn="l"/>
                          <a:tab pos="261938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3" algn="l"/>
                          <a:tab pos="261938" algn="l"/>
                        </a:tabLst>
                      </a:pPr>
                      <a:r>
                        <a:rPr kumimoji="0" lang="ru-RU" alt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Почему нам необходимо знать историю Гражданской войны в России?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3" algn="l"/>
                          <a:tab pos="261938" algn="l"/>
                        </a:tabLst>
                      </a:pP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3" algn="l"/>
                          <a:tab pos="261938" algn="l"/>
                        </a:tabLst>
                      </a:pPr>
                      <a:r>
                        <a:rPr kumimoji="0" lang="ru-RU" alt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Практическая работа.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Задание: 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Заполните кластер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3" algn="l"/>
                          <a:tab pos="261938" algn="l"/>
                        </a:tabLst>
                      </a:pPr>
                      <a:r>
                        <a:rPr kumimoji="0" lang="ru-RU" alt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Контрольная беседа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(Слайд 3)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87313" algn="l"/>
                          <a:tab pos="261938" algn="l"/>
                        </a:tabLst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Какое явление мы называем гражданской войной?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87313" algn="l"/>
                          <a:tab pos="261938" algn="l"/>
                        </a:tabLst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Когда была  гражданская война в России?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87313" algn="l"/>
                          <a:tab pos="261938" algn="l"/>
                        </a:tabLst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Почему началась гражданская война в России?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87313" algn="l"/>
                          <a:tab pos="261938" algn="l"/>
                        </a:tabLst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 Когда и как закончилась гражданская война? Какие этапы можно выделить в этом событии?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87313" algn="l"/>
                          <a:tab pos="261938" algn="l"/>
                        </a:tabLst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 Согласны ли вы с автором? Как вы относитесь к данному событию, почему? И т.д.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87313" algn="l"/>
                          <a:tab pos="261938" algn="l"/>
                        </a:tabLst>
                      </a:pPr>
                      <a:r>
                        <a:rPr kumimoji="0" lang="ru-RU" alt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Задание:</a:t>
                      </a:r>
                      <a:r>
                        <a:rPr kumimoji="0" lang="ru-RU" alt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Сформулируйте и запишите вопросы, определяющие область нашего незнания. ЧТО МЫ НЕ ЗНАЕМ О ВОЙНЕ?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87313" algn="l"/>
                          <a:tab pos="261938" algn="l"/>
                        </a:tabLst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Запишите их в таблицу.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87313" algn="l"/>
                          <a:tab pos="261938" algn="l"/>
                        </a:tabLst>
                      </a:pPr>
                      <a:r>
                        <a:rPr kumimoji="0" lang="ru-RU" alt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Проверка: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87313" algn="l"/>
                          <a:tab pos="261938" algn="l"/>
                        </a:tabLst>
                      </a:pPr>
                      <a:endParaRPr kumimoji="0" lang="ru-RU" alt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3" algn="l"/>
                          <a:tab pos="261938" algn="l"/>
                        </a:tabLst>
                      </a:pPr>
                      <a:endParaRPr kumimoji="0" lang="ru-RU" alt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3" algn="l"/>
                          <a:tab pos="261938" algn="l"/>
                        </a:tabLst>
                      </a:pPr>
                      <a:endParaRPr kumimoji="0" lang="ru-RU" alt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3" algn="l"/>
                          <a:tab pos="261938" algn="l"/>
                        </a:tabLst>
                      </a:pPr>
                      <a:endParaRPr kumimoji="0" lang="ru-RU" alt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3" algn="l"/>
                          <a:tab pos="261938" algn="l"/>
                        </a:tabLst>
                      </a:pPr>
                      <a:endParaRPr kumimoji="0" lang="ru-RU" alt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3" algn="l"/>
                          <a:tab pos="261938" algn="l"/>
                        </a:tabLst>
                      </a:pPr>
                      <a:endParaRPr kumimoji="0" lang="ru-RU" alt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Фронтально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Раздаточные листы (приложение 2) работа в парах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Фронтально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Самостоятельно в тетрадях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фронтально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4064" name="Group 32"/>
          <p:cNvGraphicFramePr>
            <a:graphicFrameLocks noGrp="1"/>
          </p:cNvGraphicFramePr>
          <p:nvPr/>
        </p:nvGraphicFramePr>
        <p:xfrm>
          <a:off x="684213" y="5084763"/>
          <a:ext cx="6096000" cy="1371601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40490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Тонкие вопросы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Толстые вопросы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4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Какие этапы выделяют в ГВ?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Можно ли было избежать ГВ?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2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Кто стоял у истоков Белого движения? И т.д.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Почему победили красные?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409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МЕТОДИЧЕСКИЕ ТРЕБОВАНИЯ К РАЗРАБОТКЕ УРОКА</a:t>
            </a:r>
          </a:p>
        </p:txBody>
      </p:sp>
      <p:sp>
        <p:nvSpPr>
          <p:cNvPr id="49155" name="TextBox 2"/>
          <p:cNvSpPr txBox="1">
            <a:spLocks noChangeArrowheads="1"/>
          </p:cNvSpPr>
          <p:nvPr/>
        </p:nvSpPr>
        <p:spPr bwMode="auto">
          <a:xfrm>
            <a:off x="0" y="1916113"/>
            <a:ext cx="8964613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Arial" charset="0"/>
              </a:rPr>
              <a:t>10. В приложении  должны быть представлены все необходимые дидактические материалы  для организации деятельности учащихся на уроке. Характер заданий представленных в приложении должен соотноситься с основным видом деятельности обучающихся в выбранной технологии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65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Компетентность учителя или качество урока?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3" descr="i[33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276872"/>
            <a:ext cx="3360403" cy="3114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773472786"/>
              </p:ext>
            </p:extLst>
          </p:nvPr>
        </p:nvGraphicFramePr>
        <p:xfrm>
          <a:off x="3048000" y="180198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4383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b="1" dirty="0" smtClean="0"/>
              <a:t>Конструирование приложений</a:t>
            </a:r>
            <a:endParaRPr lang="ru-RU" b="1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251520" y="1700808"/>
          <a:ext cx="874846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021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67" y="3689830"/>
            <a:ext cx="2781673" cy="2781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7" name="TextBox 2"/>
          <p:cNvSpPr txBox="1">
            <a:spLocks noChangeArrowheads="1"/>
          </p:cNvSpPr>
          <p:nvPr/>
        </p:nvSpPr>
        <p:spPr bwMode="auto">
          <a:xfrm>
            <a:off x="4404839" y="1667608"/>
            <a:ext cx="38877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i="1" dirty="0">
                <a:solidFill>
                  <a:srgbClr val="002060"/>
                </a:solidFill>
              </a:rPr>
              <a:t>ПРИГЛАШАЕМ К СОТРУДНИЧЕСТВУ</a:t>
            </a:r>
          </a:p>
        </p:txBody>
      </p:sp>
      <p:sp>
        <p:nvSpPr>
          <p:cNvPr id="93188" name="TextBox 3"/>
          <p:cNvSpPr txBox="1">
            <a:spLocks noChangeArrowheads="1"/>
          </p:cNvSpPr>
          <p:nvPr/>
        </p:nvSpPr>
        <p:spPr bwMode="auto">
          <a:xfrm>
            <a:off x="4260377" y="3228181"/>
            <a:ext cx="4176712" cy="461963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  <a:latin typeface="Arial" charset="0"/>
                <a:cs typeface="Arial" charset="0"/>
              </a:rPr>
              <a:t>Телефон +7(846)242-64-84</a:t>
            </a:r>
          </a:p>
        </p:txBody>
      </p:sp>
      <p:sp>
        <p:nvSpPr>
          <p:cNvPr id="93189" name="TextBox 4"/>
          <p:cNvSpPr txBox="1">
            <a:spLocks noChangeArrowheads="1"/>
          </p:cNvSpPr>
          <p:nvPr/>
        </p:nvSpPr>
        <p:spPr bwMode="auto">
          <a:xfrm>
            <a:off x="4260377" y="4132263"/>
            <a:ext cx="4176712" cy="831850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  <a:latin typeface="Arial" charset="0"/>
                <a:cs typeface="Arial" charset="0"/>
              </a:rPr>
              <a:t>Электронная  почта: </a:t>
            </a:r>
            <a:r>
              <a:rPr lang="en-US" altLang="ru-RU" sz="2400" b="1">
                <a:solidFill>
                  <a:schemeClr val="bg1"/>
                </a:solidFill>
                <a:latin typeface="Arial" charset="0"/>
                <a:cs typeface="Arial" charset="0"/>
              </a:rPr>
              <a:t>kafped.sipkro@mail.ru</a:t>
            </a:r>
            <a:r>
              <a:rPr lang="ru-RU" altLang="ru-RU" sz="2400" b="1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93190" name="TextBox 5"/>
          <p:cNvSpPr txBox="1">
            <a:spLocks noChangeArrowheads="1"/>
          </p:cNvSpPr>
          <p:nvPr/>
        </p:nvSpPr>
        <p:spPr bwMode="auto">
          <a:xfrm>
            <a:off x="4283968" y="5271353"/>
            <a:ext cx="4176713" cy="1200150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  <a:latin typeface="Arial" charset="0"/>
                <a:cs typeface="Arial" charset="0"/>
              </a:rPr>
              <a:t>Адрес: г. Самара, Московское шоссе, 125 А, кабинет № 305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0167" y="332656"/>
            <a:ext cx="879383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4000" b="1" dirty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80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как система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32367708"/>
              </p:ext>
            </p:extLst>
          </p:nvPr>
        </p:nvGraphicFramePr>
        <p:xfrm>
          <a:off x="0" y="1700808"/>
          <a:ext cx="91440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3" name="Прямая со стрелкой 12"/>
          <p:cNvCxnSpPr/>
          <p:nvPr/>
        </p:nvCxnSpPr>
        <p:spPr>
          <a:xfrm>
            <a:off x="4535996" y="3068960"/>
            <a:ext cx="1044116" cy="1872208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3707904" y="3068960"/>
            <a:ext cx="828092" cy="1872208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491880" y="3645024"/>
            <a:ext cx="2088232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3491880" y="3645024"/>
            <a:ext cx="2088232" cy="1296144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3707904" y="3645024"/>
            <a:ext cx="1872208" cy="1296144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04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F47F8F-245A-48FA-91FC-73B2924EAB28}" type="slidenum">
              <a:rPr lang="ru-RU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22350" y="188913"/>
            <a:ext cx="7632700" cy="46196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СТРУКТУРА ОБРАЗОВАТЕЛЬНОГО ПРОЦЕССА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0" y="2794000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Выгнутая вниз стрелка 5"/>
          <p:cNvSpPr/>
          <p:nvPr/>
        </p:nvSpPr>
        <p:spPr>
          <a:xfrm>
            <a:off x="611188" y="5661025"/>
            <a:ext cx="8137525" cy="792163"/>
          </a:xfrm>
          <a:prstGeom prst="curved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 w="76200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Выгнутая вверх стрелка 6"/>
          <p:cNvSpPr/>
          <p:nvPr/>
        </p:nvSpPr>
        <p:spPr>
          <a:xfrm flipH="1">
            <a:off x="539750" y="3141663"/>
            <a:ext cx="8135938" cy="863600"/>
          </a:xfrm>
          <a:prstGeom prst="curved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388" y="1557338"/>
            <a:ext cx="2952750" cy="7191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27425" y="863600"/>
            <a:ext cx="4464050" cy="4000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27425" y="1368425"/>
            <a:ext cx="4464050" cy="4000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92500" y="1930400"/>
            <a:ext cx="5651500" cy="4000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ОРГАНИЗАЦИОННО-ДЕЯТЕЛЬНОСТНЫЙ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27425" y="2511682"/>
            <a:ext cx="446405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РЕЗУЛЬТАТИВНЫЙ</a:t>
            </a:r>
          </a:p>
        </p:txBody>
      </p:sp>
      <p:cxnSp>
        <p:nvCxnSpPr>
          <p:cNvPr id="14" name="Прямая со стрелкой 13"/>
          <p:cNvCxnSpPr>
            <a:stCxn id="8" idx="3"/>
            <a:endCxn id="9" idx="1"/>
          </p:cNvCxnSpPr>
          <p:nvPr/>
        </p:nvCxnSpPr>
        <p:spPr>
          <a:xfrm flipV="1">
            <a:off x="3132138" y="1063625"/>
            <a:ext cx="395287" cy="8540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8" idx="3"/>
            <a:endCxn id="12" idx="1"/>
          </p:cNvCxnSpPr>
          <p:nvPr/>
        </p:nvCxnSpPr>
        <p:spPr>
          <a:xfrm>
            <a:off x="3132138" y="1916907"/>
            <a:ext cx="395287" cy="7948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8" idx="3"/>
            <a:endCxn id="10" idx="1"/>
          </p:cNvCxnSpPr>
          <p:nvPr/>
        </p:nvCxnSpPr>
        <p:spPr>
          <a:xfrm flipV="1">
            <a:off x="3132138" y="1568450"/>
            <a:ext cx="395287" cy="34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8" idx="3"/>
            <a:endCxn id="11" idx="1"/>
          </p:cNvCxnSpPr>
          <p:nvPr/>
        </p:nvCxnSpPr>
        <p:spPr>
          <a:xfrm>
            <a:off x="3132138" y="1917700"/>
            <a:ext cx="360362" cy="212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86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5203</Words>
  <Application>Microsoft Office PowerPoint</Application>
  <PresentationFormat>Экран (4:3)</PresentationFormat>
  <Paragraphs>733</Paragraphs>
  <Slides>71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71</vt:i4>
      </vt:variant>
    </vt:vector>
  </HeadingPairs>
  <TitlesOfParts>
    <vt:vector size="72" baseType="lpstr">
      <vt:lpstr>Тема Office</vt:lpstr>
      <vt:lpstr>Методика оценки урока на соответствии ФГОС ОО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Компетентность учителя или качество урока?</vt:lpstr>
      <vt:lpstr>Урок как система</vt:lpstr>
      <vt:lpstr>Презентация PowerPoint</vt:lpstr>
      <vt:lpstr>ПОЭЛЕМЕНТНЫЙ ПОДХОД К ОЦЕНКЕ АНАЛИЗУ УРОКА</vt:lpstr>
      <vt:lpstr>Системный подход к анализу  и оценке урока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МЕТОДИЧЕСКИЙ ПРОДУКТ</vt:lpstr>
      <vt:lpstr>Презентация PowerPoint</vt:lpstr>
      <vt:lpstr>Презентация PowerPoint</vt:lpstr>
      <vt:lpstr>Технические требования к оформлению разработки урока</vt:lpstr>
      <vt:lpstr>Технические требования к оформлению разработки урока</vt:lpstr>
      <vt:lpstr>Технические требования к оформлению разработки урока</vt:lpstr>
      <vt:lpstr>Технические требования к проекту урока</vt:lpstr>
      <vt:lpstr>МЕТОДИЧЕСКИЕ ТРЕБОВАНИЯ К РАЗРАБОТКЕ УРОКА</vt:lpstr>
      <vt:lpstr>МЕТОДИЧЕСКИЕ ТРЕБОВАНИЯ К РАЗРАБОТКЕ УРОКА</vt:lpstr>
      <vt:lpstr>МЕТОДИЧЕСКИЕ ТРЕБОВАНИЯ К РАЗРАБОТКЕ УРОКА</vt:lpstr>
      <vt:lpstr>Презентация PowerPoint</vt:lpstr>
      <vt:lpstr>Презентация PowerPoint</vt:lpstr>
      <vt:lpstr>МЕТОДИЧЕСКИЕ ТРЕБОВАНИЯ К РАЗРАБОТКЕ УРОКА</vt:lpstr>
      <vt:lpstr>Презентация PowerPoint</vt:lpstr>
      <vt:lpstr>Презентация PowerPoint</vt:lpstr>
      <vt:lpstr>МЕТОДИЧЕСКИЕ ТРЕБОВАНИЯ К РАЗРАБОТКЕ УРОКА</vt:lpstr>
      <vt:lpstr>МЕТОДИЧЕСКИЕ ТРЕБОВАНИЯ К РАЗРАБОТКЕ УРОКА</vt:lpstr>
      <vt:lpstr>МЕТОДИЧЕСКИЕ ТРЕБОВАНИЯ К РАЗРАБОТКЕ УРОКА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МЕТОДИЧЕСКИЕ ТРЕБОВАНИЯ К РАЗРАБОТКЕ УРОКА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Окружающий мир</vt:lpstr>
      <vt:lpstr>Презентация PowerPoint</vt:lpstr>
      <vt:lpstr>Презентация PowerPoint</vt:lpstr>
      <vt:lpstr>МЕТОДИЧЕСКИЕ ТРЕБОВАНИЯ К РАЗРАБОТКЕ УРОКА</vt:lpstr>
      <vt:lpstr>Презентация PowerPoint</vt:lpstr>
      <vt:lpstr>Презентация PowerPoint</vt:lpstr>
      <vt:lpstr>МЕТОДИЧЕСКИЕ ТРЕБОВАНИЯ К РАЗРАБОТКЕ УРОКА</vt:lpstr>
      <vt:lpstr>Презентация PowerPoint</vt:lpstr>
      <vt:lpstr>Презентация PowerPoint</vt:lpstr>
      <vt:lpstr>МЕТОДИЧЕСКИЕ ТРЕБОВАНИЯ К РАЗРАБОТКЕ УРОКА</vt:lpstr>
      <vt:lpstr>Конструирование приложений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оценки урока на соответствии ФГОС ОО</dc:title>
  <dc:creator>admin</dc:creator>
  <cp:lastModifiedBy>admin</cp:lastModifiedBy>
  <cp:revision>30</cp:revision>
  <dcterms:created xsi:type="dcterms:W3CDTF">2020-01-19T05:15:38Z</dcterms:created>
  <dcterms:modified xsi:type="dcterms:W3CDTF">2020-01-19T06:33:42Z</dcterms:modified>
</cp:coreProperties>
</file>